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74" r:id="rId3"/>
    <p:sldId id="281" r:id="rId4"/>
    <p:sldId id="282" r:id="rId5"/>
    <p:sldId id="283" r:id="rId6"/>
    <p:sldId id="284" r:id="rId7"/>
    <p:sldId id="290" r:id="rId8"/>
    <p:sldId id="291" r:id="rId9"/>
    <p:sldId id="292" r:id="rId10"/>
    <p:sldId id="286" r:id="rId11"/>
    <p:sldId id="287" r:id="rId12"/>
    <p:sldId id="288" r:id="rId13"/>
    <p:sldId id="295" r:id="rId14"/>
    <p:sldId id="306" r:id="rId15"/>
    <p:sldId id="310" r:id="rId16"/>
    <p:sldId id="296" r:id="rId17"/>
    <p:sldId id="307" r:id="rId18"/>
    <p:sldId id="311" r:id="rId19"/>
    <p:sldId id="312" r:id="rId20"/>
    <p:sldId id="313" r:id="rId21"/>
    <p:sldId id="309" r:id="rId22"/>
    <p:sldId id="289" r:id="rId23"/>
    <p:sldId id="293" r:id="rId24"/>
    <p:sldId id="294" r:id="rId25"/>
    <p:sldId id="304" r:id="rId26"/>
    <p:sldId id="314" r:id="rId27"/>
    <p:sldId id="275" r:id="rId28"/>
    <p:sldId id="315" r:id="rId29"/>
    <p:sldId id="305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94648"/>
  </p:normalViewPr>
  <p:slideViewPr>
    <p:cSldViewPr snapToGrid="0">
      <p:cViewPr varScale="1">
        <p:scale>
          <a:sx n="112" d="100"/>
          <a:sy n="112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Carolina Castañeda Méndez" userId="1b07be30-7287-4cf7-bd4d-3047833e5b6e" providerId="ADAL" clId="{70849E24-9DE7-5BBF-B22F-4280B2A5A4CC}"/>
    <pc:docChg chg="custSel addSld modSld">
      <pc:chgData name="Sandra Carolina Castañeda Méndez" userId="1b07be30-7287-4cf7-bd4d-3047833e5b6e" providerId="ADAL" clId="{70849E24-9DE7-5BBF-B22F-4280B2A5A4CC}" dt="2026-05-14T00:16:22.537" v="193" actId="1076"/>
      <pc:docMkLst>
        <pc:docMk/>
      </pc:docMkLst>
      <pc:sldChg chg="addSp delSp modSp new mod">
        <pc:chgData name="Sandra Carolina Castañeda Méndez" userId="1b07be30-7287-4cf7-bd4d-3047833e5b6e" providerId="ADAL" clId="{70849E24-9DE7-5BBF-B22F-4280B2A5A4CC}" dt="2026-05-14T00:15:01.961" v="187" actId="20577"/>
        <pc:sldMkLst>
          <pc:docMk/>
          <pc:sldMk cId="3874580421" sldId="314"/>
        </pc:sldMkLst>
        <pc:spChg chg="mod">
          <ac:chgData name="Sandra Carolina Castañeda Méndez" userId="1b07be30-7287-4cf7-bd4d-3047833e5b6e" providerId="ADAL" clId="{70849E24-9DE7-5BBF-B22F-4280B2A5A4CC}" dt="2026-05-14T00:15:01.961" v="187" actId="20577"/>
          <ac:spMkLst>
            <pc:docMk/>
            <pc:sldMk cId="3874580421" sldId="314"/>
            <ac:spMk id="2" creationId="{D64BE165-04D7-98C0-E775-E1695C79D078}"/>
          </ac:spMkLst>
        </pc:spChg>
        <pc:spChg chg="del">
          <ac:chgData name="Sandra Carolina Castañeda Méndez" userId="1b07be30-7287-4cf7-bd4d-3047833e5b6e" providerId="ADAL" clId="{70849E24-9DE7-5BBF-B22F-4280B2A5A4CC}" dt="2026-05-14T00:14:34.012" v="167"/>
          <ac:spMkLst>
            <pc:docMk/>
            <pc:sldMk cId="3874580421" sldId="314"/>
            <ac:spMk id="3" creationId="{3CD42D6D-2262-ACD0-CDA9-B3B89E453A9E}"/>
          </ac:spMkLst>
        </pc:spChg>
        <pc:picChg chg="add mod ord">
          <ac:chgData name="Sandra Carolina Castañeda Méndez" userId="1b07be30-7287-4cf7-bd4d-3047833e5b6e" providerId="ADAL" clId="{70849E24-9DE7-5BBF-B22F-4280B2A5A4CC}" dt="2026-05-14T00:14:39.568" v="168" actId="1076"/>
          <ac:picMkLst>
            <pc:docMk/>
            <pc:sldMk cId="3874580421" sldId="314"/>
            <ac:picMk id="5" creationId="{4FE103E3-FDEF-5C8A-133C-C2B8468BED59}"/>
          </ac:picMkLst>
        </pc:picChg>
      </pc:sldChg>
      <pc:sldChg chg="addSp modSp new mod">
        <pc:chgData name="Sandra Carolina Castañeda Méndez" userId="1b07be30-7287-4cf7-bd4d-3047833e5b6e" providerId="ADAL" clId="{70849E24-9DE7-5BBF-B22F-4280B2A5A4CC}" dt="2026-05-14T00:16:22.537" v="193" actId="1076"/>
        <pc:sldMkLst>
          <pc:docMk/>
          <pc:sldMk cId="291480791" sldId="315"/>
        </pc:sldMkLst>
        <pc:picChg chg="add mod">
          <ac:chgData name="Sandra Carolina Castañeda Méndez" userId="1b07be30-7287-4cf7-bd4d-3047833e5b6e" providerId="ADAL" clId="{70849E24-9DE7-5BBF-B22F-4280B2A5A4CC}" dt="2026-05-14T00:16:22.537" v="193" actId="1076"/>
          <ac:picMkLst>
            <pc:docMk/>
            <pc:sldMk cId="291480791" sldId="315"/>
            <ac:picMk id="3" creationId="{A1C141DB-C3F1-365A-4B9B-DA7459F6CA9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F5004-839E-4F4F-AF80-A0BFDE9A190E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E9B4EE2-60D6-490D-964F-0A03276C35ED}">
      <dgm:prSet phldrT="[Texto]"/>
      <dgm:spPr/>
      <dgm:t>
        <a:bodyPr/>
        <a:lstStyle/>
        <a:p>
          <a:r>
            <a:rPr lang="es-MX" dirty="0"/>
            <a:t>Plan estudios 2020</a:t>
          </a:r>
        </a:p>
      </dgm:t>
    </dgm:pt>
    <dgm:pt modelId="{CBDE87A3-B33D-436E-A347-BAF373A7FEBA}" type="parTrans" cxnId="{21A0B39F-9098-407A-818A-7DE37B444153}">
      <dgm:prSet/>
      <dgm:spPr/>
      <dgm:t>
        <a:bodyPr/>
        <a:lstStyle/>
        <a:p>
          <a:endParaRPr lang="es-MX"/>
        </a:p>
      </dgm:t>
    </dgm:pt>
    <dgm:pt modelId="{2B5DF56E-CEC6-41DA-865B-3A97773D17B8}" type="sibTrans" cxnId="{21A0B39F-9098-407A-818A-7DE37B444153}">
      <dgm:prSet/>
      <dgm:spPr/>
      <dgm:t>
        <a:bodyPr/>
        <a:lstStyle/>
        <a:p>
          <a:endParaRPr lang="es-MX"/>
        </a:p>
      </dgm:t>
    </dgm:pt>
    <dgm:pt modelId="{7DCF3C0F-20E5-4276-8465-DF2BFC5E16DA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79646"/>
        </a:solidFill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Bloque Obligatorio</a:t>
          </a:r>
        </a:p>
      </dgm:t>
    </dgm:pt>
    <dgm:pt modelId="{0628F6E7-EFF0-4C05-96FE-3BCDBF2F3A8C}" type="parTrans" cxnId="{2E38D285-0B99-4E7C-8BF0-EB05D6777BC0}">
      <dgm:prSet/>
      <dgm:spPr/>
      <dgm:t>
        <a:bodyPr/>
        <a:lstStyle/>
        <a:p>
          <a:endParaRPr lang="es-MX"/>
        </a:p>
      </dgm:t>
    </dgm:pt>
    <dgm:pt modelId="{68FA3E6B-2C5F-4A46-9C35-6A8ACE85671B}" type="sibTrans" cxnId="{2E38D285-0B99-4E7C-8BF0-EB05D6777BC0}">
      <dgm:prSet/>
      <dgm:spPr/>
      <dgm:t>
        <a:bodyPr/>
        <a:lstStyle/>
        <a:p>
          <a:endParaRPr lang="es-MX"/>
        </a:p>
      </dgm:t>
    </dgm:pt>
    <dgm:pt modelId="{75EC835D-19CB-43A4-95FC-DDE3FD8FFED5}">
      <dgm:prSet phldrT="[Texto]"/>
      <dgm:spPr/>
      <dgm:t>
        <a:bodyPr/>
        <a:lstStyle/>
        <a:p>
          <a:pPr>
            <a:buNone/>
          </a:pPr>
          <a:r>
            <a:rPr lang="es-MX" b="0" i="0" dirty="0"/>
            <a:t>Anáhuac Obligatorio ( 42.000 créditos. 7 cursos)</a:t>
          </a:r>
          <a:endParaRPr lang="es-MX" b="0" dirty="0"/>
        </a:p>
      </dgm:t>
    </dgm:pt>
    <dgm:pt modelId="{10BF06A3-5378-4137-A01C-B3945E3DE8C0}" type="parTrans" cxnId="{C3D7974D-5DD8-4712-B49D-16FB9A8A812A}">
      <dgm:prSet/>
      <dgm:spPr/>
      <dgm:t>
        <a:bodyPr/>
        <a:lstStyle/>
        <a:p>
          <a:endParaRPr lang="es-MX"/>
        </a:p>
      </dgm:t>
    </dgm:pt>
    <dgm:pt modelId="{9292360E-3777-48C0-A52E-800E1A31A1A2}" type="sibTrans" cxnId="{C3D7974D-5DD8-4712-B49D-16FB9A8A812A}">
      <dgm:prSet/>
      <dgm:spPr/>
      <dgm:t>
        <a:bodyPr/>
        <a:lstStyle/>
        <a:p>
          <a:endParaRPr lang="es-MX"/>
        </a:p>
      </dgm:t>
    </dgm:pt>
    <dgm:pt modelId="{181D09A8-2B87-44E8-976D-1E686504D4C7}">
      <dgm:prSet phldrT="[Texto]"/>
      <dgm:spPr/>
      <dgm:t>
        <a:bodyPr/>
        <a:lstStyle/>
        <a:p>
          <a:pPr>
            <a:buNone/>
          </a:pPr>
          <a:r>
            <a:rPr lang="es-MX" b="0" i="0" dirty="0"/>
            <a:t>Profesional Obligatorio (306.000 créditos)</a:t>
          </a:r>
          <a:endParaRPr lang="es-MX" b="0" dirty="0"/>
        </a:p>
      </dgm:t>
    </dgm:pt>
    <dgm:pt modelId="{531A21D8-F4DD-425A-BECB-B196369AC82B}" type="parTrans" cxnId="{E6B47FE3-DD8D-4C39-9165-623746B2A530}">
      <dgm:prSet/>
      <dgm:spPr/>
      <dgm:t>
        <a:bodyPr/>
        <a:lstStyle/>
        <a:p>
          <a:endParaRPr lang="es-MX"/>
        </a:p>
      </dgm:t>
    </dgm:pt>
    <dgm:pt modelId="{CBF4D40F-2050-4FEB-B7FD-FC8EC6950B1D}" type="sibTrans" cxnId="{E6B47FE3-DD8D-4C39-9165-623746B2A530}">
      <dgm:prSet/>
      <dgm:spPr/>
      <dgm:t>
        <a:bodyPr/>
        <a:lstStyle/>
        <a:p>
          <a:endParaRPr lang="es-MX"/>
        </a:p>
      </dgm:t>
    </dgm:pt>
    <dgm:pt modelId="{677FCDE7-4C6F-49D7-B8D9-20DAB9C25478}">
      <dgm:prSet phldrT="[Texto]"/>
      <dgm:spPr/>
      <dgm:t>
        <a:bodyPr/>
        <a:lstStyle/>
        <a:p>
          <a:r>
            <a:rPr lang="es-MX" dirty="0"/>
            <a:t>Bloque Electivo</a:t>
          </a:r>
        </a:p>
      </dgm:t>
    </dgm:pt>
    <dgm:pt modelId="{1D4C7411-0796-46B0-A404-46C515FA6680}" type="parTrans" cxnId="{E9F40114-BF7F-4149-97EF-EBF109158274}">
      <dgm:prSet/>
      <dgm:spPr/>
      <dgm:t>
        <a:bodyPr/>
        <a:lstStyle/>
        <a:p>
          <a:endParaRPr lang="es-MX"/>
        </a:p>
      </dgm:t>
    </dgm:pt>
    <dgm:pt modelId="{DA71D952-6227-4C69-933C-8A091D6BC6BB}" type="sibTrans" cxnId="{E9F40114-BF7F-4149-97EF-EBF109158274}">
      <dgm:prSet/>
      <dgm:spPr/>
      <dgm:t>
        <a:bodyPr/>
        <a:lstStyle/>
        <a:p>
          <a:endParaRPr lang="es-MX"/>
        </a:p>
      </dgm:t>
    </dgm:pt>
    <dgm:pt modelId="{1329C75F-B358-43E8-85DA-280B82728C30}">
      <dgm:prSet phldrT="[Texto]"/>
      <dgm:spPr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pPr>
            <a:buNone/>
          </a:pPr>
          <a:r>
            <a:rPr lang="es-MX" b="0" i="0" dirty="0"/>
            <a:t>Anáhuac </a:t>
          </a:r>
          <a:r>
            <a:rPr lang="es-MX" b="0" i="0" dirty="0" err="1"/>
            <a:t>Elec</a:t>
          </a:r>
          <a:r>
            <a:rPr lang="es-MX" b="0" i="0" dirty="0"/>
            <a:t>. 12cr. </a:t>
          </a:r>
        </a:p>
        <a:p>
          <a:pPr>
            <a:buNone/>
          </a:pPr>
          <a:r>
            <a:rPr lang="es-MX" b="1" i="0" dirty="0"/>
            <a:t>ABAE</a:t>
          </a:r>
          <a:r>
            <a:rPr lang="es-MX" b="0" i="0" dirty="0"/>
            <a:t> </a:t>
          </a:r>
          <a:endParaRPr lang="es-MX" dirty="0"/>
        </a:p>
      </dgm:t>
    </dgm:pt>
    <dgm:pt modelId="{3718E7E8-09E7-4FC0-BE05-A86691868A49}" type="parTrans" cxnId="{F9DCE5B7-6EC5-4BD1-BF52-A1FA41E7ACCA}">
      <dgm:prSet/>
      <dgm:spPr/>
      <dgm:t>
        <a:bodyPr/>
        <a:lstStyle/>
        <a:p>
          <a:endParaRPr lang="es-MX"/>
        </a:p>
      </dgm:t>
    </dgm:pt>
    <dgm:pt modelId="{93673D70-C162-470C-A7FE-BBE8B2F7F6A6}" type="sibTrans" cxnId="{F9DCE5B7-6EC5-4BD1-BF52-A1FA41E7ACCA}">
      <dgm:prSet/>
      <dgm:spPr/>
      <dgm:t>
        <a:bodyPr/>
        <a:lstStyle/>
        <a:p>
          <a:endParaRPr lang="es-MX"/>
        </a:p>
      </dgm:t>
    </dgm:pt>
    <dgm:pt modelId="{256E5B0E-A4AA-4825-975D-293EA864DA13}">
      <dgm:prSet phldrT="[Texto]"/>
      <dgm:spPr/>
      <dgm:t>
        <a:bodyPr/>
        <a:lstStyle/>
        <a:p>
          <a:pPr>
            <a:buNone/>
          </a:pPr>
          <a:r>
            <a:rPr lang="es-MX" b="0" i="0" dirty="0" err="1"/>
            <a:t>Interdiscip</a:t>
          </a:r>
          <a:r>
            <a:rPr lang="es-MX" b="0" i="0" dirty="0"/>
            <a:t> </a:t>
          </a:r>
          <a:r>
            <a:rPr lang="es-MX" b="0" i="0" dirty="0" err="1"/>
            <a:t>Obligato</a:t>
          </a:r>
          <a:r>
            <a:rPr lang="es-MX" b="0" i="0" dirty="0"/>
            <a:t> (15.000 créditos. 3 cursos)</a:t>
          </a:r>
          <a:endParaRPr lang="es-MX" b="0" dirty="0"/>
        </a:p>
      </dgm:t>
    </dgm:pt>
    <dgm:pt modelId="{1B5277B6-8923-409D-8F0F-475DF7DE0917}" type="parTrans" cxnId="{D931E688-8607-4B96-B727-EDD0AA4C5956}">
      <dgm:prSet/>
      <dgm:spPr/>
      <dgm:t>
        <a:bodyPr/>
        <a:lstStyle/>
        <a:p>
          <a:endParaRPr lang="es-MX"/>
        </a:p>
      </dgm:t>
    </dgm:pt>
    <dgm:pt modelId="{D132966B-1022-4CA1-A594-1BED53F15724}" type="sibTrans" cxnId="{D931E688-8607-4B96-B727-EDD0AA4C5956}">
      <dgm:prSet/>
      <dgm:spPr/>
      <dgm:t>
        <a:bodyPr/>
        <a:lstStyle/>
        <a:p>
          <a:endParaRPr lang="es-MX"/>
        </a:p>
      </dgm:t>
    </dgm:pt>
    <dgm:pt modelId="{EEA63631-8EC1-4F89-AFAA-9CE41157CBF4}">
      <dgm:prSet phldrT="[Texto]"/>
      <dgm:spPr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pPr>
            <a:buNone/>
          </a:pPr>
          <a:r>
            <a:rPr lang="es-MX" b="0" i="0" dirty="0"/>
            <a:t>Profesional </a:t>
          </a:r>
          <a:r>
            <a:rPr lang="es-MX" b="0" i="0" dirty="0" err="1"/>
            <a:t>Elec</a:t>
          </a:r>
          <a:r>
            <a:rPr lang="es-MX" b="0" i="0" dirty="0"/>
            <a:t>. 24cr </a:t>
          </a:r>
        </a:p>
        <a:p>
          <a:pPr>
            <a:buNone/>
          </a:pPr>
          <a:r>
            <a:rPr lang="es-MX" b="1" i="0" dirty="0"/>
            <a:t>ABPE</a:t>
          </a:r>
          <a:endParaRPr lang="es-MX" b="1" dirty="0"/>
        </a:p>
      </dgm:t>
    </dgm:pt>
    <dgm:pt modelId="{C3955522-E34E-46EE-AB84-0FCF877B3B96}" type="parTrans" cxnId="{89DCF264-7445-4789-B9BD-0722AA51174C}">
      <dgm:prSet/>
      <dgm:spPr/>
      <dgm:t>
        <a:bodyPr/>
        <a:lstStyle/>
        <a:p>
          <a:endParaRPr lang="es-MX"/>
        </a:p>
      </dgm:t>
    </dgm:pt>
    <dgm:pt modelId="{88220344-CEDA-40B3-9A1B-A9983B9C9353}" type="sibTrans" cxnId="{89DCF264-7445-4789-B9BD-0722AA51174C}">
      <dgm:prSet/>
      <dgm:spPr/>
      <dgm:t>
        <a:bodyPr/>
        <a:lstStyle/>
        <a:p>
          <a:endParaRPr lang="es-MX"/>
        </a:p>
      </dgm:t>
    </dgm:pt>
    <dgm:pt modelId="{1C1B5EFF-0524-47CD-A808-152EC84C860E}">
      <dgm:prSet phldrT="[Texto]"/>
      <dgm:spPr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pPr>
            <a:buNone/>
          </a:pPr>
          <a:r>
            <a:rPr lang="es-MX" b="0" i="0" dirty="0" err="1"/>
            <a:t>Interd</a:t>
          </a:r>
          <a:r>
            <a:rPr lang="es-MX" b="0" i="0" dirty="0"/>
            <a:t> </a:t>
          </a:r>
          <a:r>
            <a:rPr lang="es-MX" b="0" i="0" dirty="0" err="1"/>
            <a:t>Elec</a:t>
          </a:r>
          <a:r>
            <a:rPr lang="es-MX" b="0" i="0" dirty="0"/>
            <a:t> </a:t>
          </a:r>
          <a:r>
            <a:rPr lang="es-MX" b="0" i="0" dirty="0" err="1"/>
            <a:t>Asig</a:t>
          </a:r>
          <a:r>
            <a:rPr lang="es-MX" b="0" i="0" dirty="0"/>
            <a:t> 18 </a:t>
          </a:r>
          <a:r>
            <a:rPr lang="es-MX" b="0" i="0" dirty="0" err="1"/>
            <a:t>cr</a:t>
          </a:r>
          <a:r>
            <a:rPr lang="es-MX" b="0" i="0" dirty="0"/>
            <a:t>.</a:t>
          </a:r>
        </a:p>
        <a:p>
          <a:pPr>
            <a:buNone/>
          </a:pPr>
          <a:r>
            <a:rPr lang="es-MX" b="1" i="0" dirty="0"/>
            <a:t>ABIE</a:t>
          </a:r>
          <a:r>
            <a:rPr lang="es-MX" b="0" i="0" dirty="0"/>
            <a:t> </a:t>
          </a:r>
          <a:endParaRPr lang="es-MX" dirty="0"/>
        </a:p>
      </dgm:t>
    </dgm:pt>
    <dgm:pt modelId="{8E4DB7DE-59EA-40EB-8572-8FFE60C5A1E7}" type="parTrans" cxnId="{3252B4B3-D04F-4CF9-A151-B6F45E8734FA}">
      <dgm:prSet/>
      <dgm:spPr/>
      <dgm:t>
        <a:bodyPr/>
        <a:lstStyle/>
        <a:p>
          <a:endParaRPr lang="es-MX"/>
        </a:p>
      </dgm:t>
    </dgm:pt>
    <dgm:pt modelId="{BCB7A0C7-DDCB-4026-B7AA-E2AE7F031FD9}" type="sibTrans" cxnId="{3252B4B3-D04F-4CF9-A151-B6F45E8734FA}">
      <dgm:prSet/>
      <dgm:spPr/>
      <dgm:t>
        <a:bodyPr/>
        <a:lstStyle/>
        <a:p>
          <a:endParaRPr lang="es-MX"/>
        </a:p>
      </dgm:t>
    </dgm:pt>
    <dgm:pt modelId="{F1C5830F-A29C-463B-A69C-9FAA0F465F0A}">
      <dgm:prSet phldrT="[Texto]"/>
      <dgm:spPr/>
      <dgm:t>
        <a:bodyPr/>
        <a:lstStyle/>
        <a:p>
          <a:pPr>
            <a:buNone/>
          </a:pPr>
          <a:r>
            <a:rPr lang="es-MX" b="1" dirty="0"/>
            <a:t>En su caso MINOR</a:t>
          </a:r>
        </a:p>
      </dgm:t>
    </dgm:pt>
    <dgm:pt modelId="{CD4B7136-B8CB-47A7-BE2E-C0587A78C628}" type="parTrans" cxnId="{44EB626F-C37E-4A9E-8F3B-66E95746E1F4}">
      <dgm:prSet/>
      <dgm:spPr/>
      <dgm:t>
        <a:bodyPr/>
        <a:lstStyle/>
        <a:p>
          <a:endParaRPr lang="es-MX"/>
        </a:p>
      </dgm:t>
    </dgm:pt>
    <dgm:pt modelId="{FA02E333-C112-4783-854B-34CF3AEFF52D}" type="sibTrans" cxnId="{44EB626F-C37E-4A9E-8F3B-66E95746E1F4}">
      <dgm:prSet/>
      <dgm:spPr/>
      <dgm:t>
        <a:bodyPr/>
        <a:lstStyle/>
        <a:p>
          <a:endParaRPr lang="es-MX"/>
        </a:p>
      </dgm:t>
    </dgm:pt>
    <dgm:pt modelId="{FE36E341-40E5-4848-9C26-4A0618FE0827}">
      <dgm:prSet phldrT="[Texto]"/>
      <dgm:spPr/>
      <dgm:t>
        <a:bodyPr/>
        <a:lstStyle/>
        <a:p>
          <a:pPr>
            <a:buNone/>
          </a:pPr>
          <a:r>
            <a:rPr lang="es-MX" b="0" dirty="0"/>
            <a:t>Materias regionales 12 </a:t>
          </a:r>
          <a:r>
            <a:rPr lang="es-MX" b="0" dirty="0" err="1"/>
            <a:t>cr</a:t>
          </a:r>
          <a:r>
            <a:rPr lang="es-MX" b="0" dirty="0"/>
            <a:t>.</a:t>
          </a:r>
        </a:p>
      </dgm:t>
    </dgm:pt>
    <dgm:pt modelId="{3ED666FB-B3F6-49FF-A47E-D60ED2DCCB47}" type="parTrans" cxnId="{E9287B6E-A14E-4CD6-9FAF-5EA4916D1448}">
      <dgm:prSet/>
      <dgm:spPr/>
      <dgm:t>
        <a:bodyPr/>
        <a:lstStyle/>
        <a:p>
          <a:endParaRPr lang="es-MX"/>
        </a:p>
      </dgm:t>
    </dgm:pt>
    <dgm:pt modelId="{13293AC6-1092-48A8-9CAB-97D4F196B6B6}" type="sibTrans" cxnId="{E9287B6E-A14E-4CD6-9FAF-5EA4916D1448}">
      <dgm:prSet/>
      <dgm:spPr/>
      <dgm:t>
        <a:bodyPr/>
        <a:lstStyle/>
        <a:p>
          <a:endParaRPr lang="es-MX"/>
        </a:p>
      </dgm:t>
    </dgm:pt>
    <dgm:pt modelId="{C0CDFD1C-7294-4AB3-91EA-097F2452928D}">
      <dgm:prSet phldrT="[Texto]"/>
      <dgm:spPr/>
      <dgm:t>
        <a:bodyPr/>
        <a:lstStyle/>
        <a:p>
          <a:pPr>
            <a:buNone/>
          </a:pPr>
          <a:r>
            <a:rPr lang="es-MX" b="0" dirty="0"/>
            <a:t>Ruta de formación</a:t>
          </a:r>
        </a:p>
      </dgm:t>
    </dgm:pt>
    <dgm:pt modelId="{8948E072-A7C5-4BFE-BEEE-D7B619F5B226}" type="parTrans" cxnId="{0DF32551-B3A5-4514-8554-3A13D206F085}">
      <dgm:prSet/>
      <dgm:spPr/>
      <dgm:t>
        <a:bodyPr/>
        <a:lstStyle/>
        <a:p>
          <a:endParaRPr lang="es-MX"/>
        </a:p>
      </dgm:t>
    </dgm:pt>
    <dgm:pt modelId="{1CBCA700-5EB5-42D1-B43C-29FA5469F6DA}" type="sibTrans" cxnId="{0DF32551-B3A5-4514-8554-3A13D206F085}">
      <dgm:prSet/>
      <dgm:spPr/>
      <dgm:t>
        <a:bodyPr/>
        <a:lstStyle/>
        <a:p>
          <a:endParaRPr lang="es-MX"/>
        </a:p>
      </dgm:t>
    </dgm:pt>
    <dgm:pt modelId="{7F3AD664-6BE2-42C6-A30C-EF5AC9E496F2}">
      <dgm:prSet phldrT="[Texto]"/>
      <dgm:spPr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pPr>
            <a:buNone/>
          </a:pPr>
          <a:r>
            <a:rPr lang="es-MX" dirty="0"/>
            <a:t>Talleres </a:t>
          </a:r>
          <a:r>
            <a:rPr lang="es-MX" dirty="0" err="1"/>
            <a:t>Elec</a:t>
          </a:r>
          <a:r>
            <a:rPr lang="es-MX" dirty="0"/>
            <a:t>. 9 </a:t>
          </a:r>
          <a:r>
            <a:rPr lang="es-MX" dirty="0" err="1"/>
            <a:t>cr</a:t>
          </a:r>
          <a:r>
            <a:rPr lang="es-MX" dirty="0"/>
            <a:t>.</a:t>
          </a:r>
          <a:br>
            <a:rPr lang="es-MX" dirty="0"/>
          </a:br>
          <a:r>
            <a:rPr lang="es-MX" b="1" dirty="0"/>
            <a:t>TBIE</a:t>
          </a:r>
        </a:p>
      </dgm:t>
    </dgm:pt>
    <dgm:pt modelId="{0058644F-8212-4920-AB1A-416F18A74259}" type="parTrans" cxnId="{BE7DBFD2-C931-46E1-8A2C-4EE1063BC775}">
      <dgm:prSet/>
      <dgm:spPr/>
      <dgm:t>
        <a:bodyPr/>
        <a:lstStyle/>
        <a:p>
          <a:endParaRPr lang="es-MX"/>
        </a:p>
      </dgm:t>
    </dgm:pt>
    <dgm:pt modelId="{9B8B74BA-8EBC-4F3F-B150-60AE6D9F1B40}" type="sibTrans" cxnId="{BE7DBFD2-C931-46E1-8A2C-4EE1063BC775}">
      <dgm:prSet/>
      <dgm:spPr/>
      <dgm:t>
        <a:bodyPr/>
        <a:lstStyle/>
        <a:p>
          <a:endParaRPr lang="es-MX"/>
        </a:p>
      </dgm:t>
    </dgm:pt>
    <dgm:pt modelId="{60FF605C-8642-4ECD-B83A-51406048F9CD}" type="pres">
      <dgm:prSet presAssocID="{A21F5004-839E-4F4F-AF80-A0BFDE9A19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F3AA06-63BB-4021-97D7-D6FF3E8EDBEE}" type="pres">
      <dgm:prSet presAssocID="{7E9B4EE2-60D6-490D-964F-0A03276C35ED}" presName="vertOne" presStyleCnt="0"/>
      <dgm:spPr/>
    </dgm:pt>
    <dgm:pt modelId="{0EDCED2D-F36E-4353-9C89-145B0F9A44E6}" type="pres">
      <dgm:prSet presAssocID="{7E9B4EE2-60D6-490D-964F-0A03276C35ED}" presName="txOne" presStyleLbl="node0" presStyleIdx="0" presStyleCnt="1">
        <dgm:presLayoutVars>
          <dgm:chPref val="3"/>
        </dgm:presLayoutVars>
      </dgm:prSet>
      <dgm:spPr/>
    </dgm:pt>
    <dgm:pt modelId="{1CB88BBC-93AF-446D-A267-A96496B7F923}" type="pres">
      <dgm:prSet presAssocID="{7E9B4EE2-60D6-490D-964F-0A03276C35ED}" presName="parTransOne" presStyleCnt="0"/>
      <dgm:spPr/>
    </dgm:pt>
    <dgm:pt modelId="{6B4500A2-6EA1-4AA1-A9B6-6BDB241F7D96}" type="pres">
      <dgm:prSet presAssocID="{7E9B4EE2-60D6-490D-964F-0A03276C35ED}" presName="horzOne" presStyleCnt="0"/>
      <dgm:spPr/>
    </dgm:pt>
    <dgm:pt modelId="{E577C911-31DE-4489-B477-7411FC314D2D}" type="pres">
      <dgm:prSet presAssocID="{7DCF3C0F-20E5-4276-8465-DF2BFC5E16DA}" presName="vertTwo" presStyleCnt="0"/>
      <dgm:spPr/>
    </dgm:pt>
    <dgm:pt modelId="{38CEF437-CEEF-4642-B0CA-772A697CAE6D}" type="pres">
      <dgm:prSet presAssocID="{7DCF3C0F-20E5-4276-8465-DF2BFC5E16DA}" presName="txTwo" presStyleLbl="node2" presStyleIdx="0" presStyleCnt="2">
        <dgm:presLayoutVars>
          <dgm:chPref val="3"/>
        </dgm:presLayoutVars>
      </dgm:prSet>
      <dgm:spPr/>
    </dgm:pt>
    <dgm:pt modelId="{B0DA77C3-C5A6-4545-99C0-1B130E568333}" type="pres">
      <dgm:prSet presAssocID="{7DCF3C0F-20E5-4276-8465-DF2BFC5E16DA}" presName="parTransTwo" presStyleCnt="0"/>
      <dgm:spPr/>
    </dgm:pt>
    <dgm:pt modelId="{89188FC1-96D3-471A-896C-27981240B46B}" type="pres">
      <dgm:prSet presAssocID="{7DCF3C0F-20E5-4276-8465-DF2BFC5E16DA}" presName="horzTwo" presStyleCnt="0"/>
      <dgm:spPr/>
    </dgm:pt>
    <dgm:pt modelId="{E7A2FDC7-F391-4775-A603-D080BF676418}" type="pres">
      <dgm:prSet presAssocID="{75EC835D-19CB-43A4-95FC-DDE3FD8FFED5}" presName="vertThree" presStyleCnt="0"/>
      <dgm:spPr/>
    </dgm:pt>
    <dgm:pt modelId="{AC10061B-08B1-4658-9013-3C03F102E5CC}" type="pres">
      <dgm:prSet presAssocID="{75EC835D-19CB-43A4-95FC-DDE3FD8FFED5}" presName="txThree" presStyleLbl="node3" presStyleIdx="0" presStyleCnt="7">
        <dgm:presLayoutVars>
          <dgm:chPref val="3"/>
        </dgm:presLayoutVars>
      </dgm:prSet>
      <dgm:spPr/>
    </dgm:pt>
    <dgm:pt modelId="{0EBDE313-2C39-4B31-A061-BEAA2FE7CB81}" type="pres">
      <dgm:prSet presAssocID="{75EC835D-19CB-43A4-95FC-DDE3FD8FFED5}" presName="horzThree" presStyleCnt="0"/>
      <dgm:spPr/>
    </dgm:pt>
    <dgm:pt modelId="{5514A3A9-2E7E-47CC-8B0A-BDBFA4C91A7F}" type="pres">
      <dgm:prSet presAssocID="{9292360E-3777-48C0-A52E-800E1A31A1A2}" presName="sibSpaceThree" presStyleCnt="0"/>
      <dgm:spPr/>
    </dgm:pt>
    <dgm:pt modelId="{CE5933B6-231C-4055-9352-F2E9503C13E6}" type="pres">
      <dgm:prSet presAssocID="{181D09A8-2B87-44E8-976D-1E686504D4C7}" presName="vertThree" presStyleCnt="0"/>
      <dgm:spPr/>
    </dgm:pt>
    <dgm:pt modelId="{CAC59378-5A9A-4451-9952-45B80623C897}" type="pres">
      <dgm:prSet presAssocID="{181D09A8-2B87-44E8-976D-1E686504D4C7}" presName="txThree" presStyleLbl="node3" presStyleIdx="1" presStyleCnt="7">
        <dgm:presLayoutVars>
          <dgm:chPref val="3"/>
        </dgm:presLayoutVars>
      </dgm:prSet>
      <dgm:spPr/>
    </dgm:pt>
    <dgm:pt modelId="{0637BF63-F99E-4B82-9981-7C108237B99B}" type="pres">
      <dgm:prSet presAssocID="{181D09A8-2B87-44E8-976D-1E686504D4C7}" presName="parTransThree" presStyleCnt="0"/>
      <dgm:spPr/>
    </dgm:pt>
    <dgm:pt modelId="{686BDAE8-E414-4A2D-8AEF-268D98646F7B}" type="pres">
      <dgm:prSet presAssocID="{181D09A8-2B87-44E8-976D-1E686504D4C7}" presName="horzThree" presStyleCnt="0"/>
      <dgm:spPr/>
    </dgm:pt>
    <dgm:pt modelId="{B01A6599-1E83-4E4F-B8FA-52B1D95ED8F0}" type="pres">
      <dgm:prSet presAssocID="{FE36E341-40E5-4848-9C26-4A0618FE0827}" presName="vertFour" presStyleCnt="0">
        <dgm:presLayoutVars>
          <dgm:chPref val="3"/>
        </dgm:presLayoutVars>
      </dgm:prSet>
      <dgm:spPr/>
    </dgm:pt>
    <dgm:pt modelId="{E4EEC9DA-83D7-40BC-81BE-B172A8414C0A}" type="pres">
      <dgm:prSet presAssocID="{FE36E341-40E5-4848-9C26-4A0618FE0827}" presName="txFour" presStyleLbl="node4" presStyleIdx="0" presStyleCnt="3">
        <dgm:presLayoutVars>
          <dgm:chPref val="3"/>
        </dgm:presLayoutVars>
      </dgm:prSet>
      <dgm:spPr/>
    </dgm:pt>
    <dgm:pt modelId="{7DD903A5-09E6-47A2-A672-774D75EAC006}" type="pres">
      <dgm:prSet presAssocID="{FE36E341-40E5-4848-9C26-4A0618FE0827}" presName="horzFour" presStyleCnt="0"/>
      <dgm:spPr/>
    </dgm:pt>
    <dgm:pt modelId="{3E32C744-1A60-40EB-9E8A-5FA9FCFF9D82}" type="pres">
      <dgm:prSet presAssocID="{13293AC6-1092-48A8-9CAB-97D4F196B6B6}" presName="sibSpaceFour" presStyleCnt="0"/>
      <dgm:spPr/>
    </dgm:pt>
    <dgm:pt modelId="{9D00B438-4F54-40B0-8194-15FDA003BE13}" type="pres">
      <dgm:prSet presAssocID="{C0CDFD1C-7294-4AB3-91EA-097F2452928D}" presName="vertFour" presStyleCnt="0">
        <dgm:presLayoutVars>
          <dgm:chPref val="3"/>
        </dgm:presLayoutVars>
      </dgm:prSet>
      <dgm:spPr/>
    </dgm:pt>
    <dgm:pt modelId="{EFE6634F-0C0A-4ED4-846B-87E5CD0D39EE}" type="pres">
      <dgm:prSet presAssocID="{C0CDFD1C-7294-4AB3-91EA-097F2452928D}" presName="txFour" presStyleLbl="node4" presStyleIdx="1" presStyleCnt="3">
        <dgm:presLayoutVars>
          <dgm:chPref val="3"/>
        </dgm:presLayoutVars>
      </dgm:prSet>
      <dgm:spPr/>
    </dgm:pt>
    <dgm:pt modelId="{96C2F793-39A6-4799-B66E-60165B7B9B56}" type="pres">
      <dgm:prSet presAssocID="{C0CDFD1C-7294-4AB3-91EA-097F2452928D}" presName="horzFour" presStyleCnt="0"/>
      <dgm:spPr/>
    </dgm:pt>
    <dgm:pt modelId="{1448E2F3-72BD-4346-8079-E7124F24E9E0}" type="pres">
      <dgm:prSet presAssocID="{CBF4D40F-2050-4FEB-B7FD-FC8EC6950B1D}" presName="sibSpaceThree" presStyleCnt="0"/>
      <dgm:spPr/>
    </dgm:pt>
    <dgm:pt modelId="{9F3094C4-E34F-4717-82B3-3336F9022407}" type="pres">
      <dgm:prSet presAssocID="{256E5B0E-A4AA-4825-975D-293EA864DA13}" presName="vertThree" presStyleCnt="0"/>
      <dgm:spPr/>
    </dgm:pt>
    <dgm:pt modelId="{B190DAA9-B833-47A6-90BF-70206A72C229}" type="pres">
      <dgm:prSet presAssocID="{256E5B0E-A4AA-4825-975D-293EA864DA13}" presName="txThree" presStyleLbl="node3" presStyleIdx="2" presStyleCnt="7">
        <dgm:presLayoutVars>
          <dgm:chPref val="3"/>
        </dgm:presLayoutVars>
      </dgm:prSet>
      <dgm:spPr/>
    </dgm:pt>
    <dgm:pt modelId="{10335C50-E979-4DBF-8261-2FBDE9398AC9}" type="pres">
      <dgm:prSet presAssocID="{256E5B0E-A4AA-4825-975D-293EA864DA13}" presName="horzThree" presStyleCnt="0"/>
      <dgm:spPr/>
    </dgm:pt>
    <dgm:pt modelId="{01BB2B34-D380-483B-8C39-C5B62E90F058}" type="pres">
      <dgm:prSet presAssocID="{68FA3E6B-2C5F-4A46-9C35-6A8ACE85671B}" presName="sibSpaceTwo" presStyleCnt="0"/>
      <dgm:spPr/>
    </dgm:pt>
    <dgm:pt modelId="{E2C47F6C-1563-4A3B-AFE2-04CDC85A0F29}" type="pres">
      <dgm:prSet presAssocID="{677FCDE7-4C6F-49D7-B8D9-20DAB9C25478}" presName="vertTwo" presStyleCnt="0"/>
      <dgm:spPr/>
    </dgm:pt>
    <dgm:pt modelId="{FB144703-EBF0-4D23-9D42-663813FD6A0D}" type="pres">
      <dgm:prSet presAssocID="{677FCDE7-4C6F-49D7-B8D9-20DAB9C25478}" presName="txTwo" presStyleLbl="node2" presStyleIdx="1" presStyleCnt="2">
        <dgm:presLayoutVars>
          <dgm:chPref val="3"/>
        </dgm:presLayoutVars>
      </dgm:prSet>
      <dgm:spPr/>
    </dgm:pt>
    <dgm:pt modelId="{94A6BBD6-A1BD-4BAD-AD12-875D77B7D2A7}" type="pres">
      <dgm:prSet presAssocID="{677FCDE7-4C6F-49D7-B8D9-20DAB9C25478}" presName="parTransTwo" presStyleCnt="0"/>
      <dgm:spPr/>
    </dgm:pt>
    <dgm:pt modelId="{70E3B3BF-122A-4935-9008-33E983E4B0F6}" type="pres">
      <dgm:prSet presAssocID="{677FCDE7-4C6F-49D7-B8D9-20DAB9C25478}" presName="horzTwo" presStyleCnt="0"/>
      <dgm:spPr/>
    </dgm:pt>
    <dgm:pt modelId="{3950DFD8-9F93-4E42-B798-5AE37C5FE798}" type="pres">
      <dgm:prSet presAssocID="{1329C75F-B358-43E8-85DA-280B82728C30}" presName="vertThree" presStyleCnt="0"/>
      <dgm:spPr/>
    </dgm:pt>
    <dgm:pt modelId="{9DB4D90E-2B49-40EF-8EE6-E4A75B88A206}" type="pres">
      <dgm:prSet presAssocID="{1329C75F-B358-43E8-85DA-280B82728C30}" presName="txThree" presStyleLbl="node3" presStyleIdx="3" presStyleCnt="7">
        <dgm:presLayoutVars>
          <dgm:chPref val="3"/>
        </dgm:presLayoutVars>
      </dgm:prSet>
      <dgm:spPr/>
    </dgm:pt>
    <dgm:pt modelId="{FB881AA6-C94B-4A84-968E-816B53790FC2}" type="pres">
      <dgm:prSet presAssocID="{1329C75F-B358-43E8-85DA-280B82728C30}" presName="horzThree" presStyleCnt="0"/>
      <dgm:spPr/>
    </dgm:pt>
    <dgm:pt modelId="{E419DE2B-5581-4CCD-A6E6-820769D7794C}" type="pres">
      <dgm:prSet presAssocID="{93673D70-C162-470C-A7FE-BBE8B2F7F6A6}" presName="sibSpaceThree" presStyleCnt="0"/>
      <dgm:spPr/>
    </dgm:pt>
    <dgm:pt modelId="{5134F7CF-6980-4F63-8F46-34DE362B3E8B}" type="pres">
      <dgm:prSet presAssocID="{EEA63631-8EC1-4F89-AFAA-9CE41157CBF4}" presName="vertThree" presStyleCnt="0"/>
      <dgm:spPr/>
    </dgm:pt>
    <dgm:pt modelId="{7688D181-A116-4703-9C47-F53ADC23FA5B}" type="pres">
      <dgm:prSet presAssocID="{EEA63631-8EC1-4F89-AFAA-9CE41157CBF4}" presName="txThree" presStyleLbl="node3" presStyleIdx="4" presStyleCnt="7">
        <dgm:presLayoutVars>
          <dgm:chPref val="3"/>
        </dgm:presLayoutVars>
      </dgm:prSet>
      <dgm:spPr/>
    </dgm:pt>
    <dgm:pt modelId="{1A03D89D-B7CD-40C8-82C0-CDED26454B22}" type="pres">
      <dgm:prSet presAssocID="{EEA63631-8EC1-4F89-AFAA-9CE41157CBF4}" presName="parTransThree" presStyleCnt="0"/>
      <dgm:spPr/>
    </dgm:pt>
    <dgm:pt modelId="{A104410C-197E-4F06-B6C8-5EE750095BC4}" type="pres">
      <dgm:prSet presAssocID="{EEA63631-8EC1-4F89-AFAA-9CE41157CBF4}" presName="horzThree" presStyleCnt="0"/>
      <dgm:spPr/>
    </dgm:pt>
    <dgm:pt modelId="{E73DBB6D-0CAD-4E5B-A14D-73A6A2A98969}" type="pres">
      <dgm:prSet presAssocID="{F1C5830F-A29C-463B-A69C-9FAA0F465F0A}" presName="vertFour" presStyleCnt="0">
        <dgm:presLayoutVars>
          <dgm:chPref val="3"/>
        </dgm:presLayoutVars>
      </dgm:prSet>
      <dgm:spPr/>
    </dgm:pt>
    <dgm:pt modelId="{5534F38C-16AD-4A07-96D1-7D7D8080D7DB}" type="pres">
      <dgm:prSet presAssocID="{F1C5830F-A29C-463B-A69C-9FAA0F465F0A}" presName="txFour" presStyleLbl="node4" presStyleIdx="2" presStyleCnt="3">
        <dgm:presLayoutVars>
          <dgm:chPref val="3"/>
        </dgm:presLayoutVars>
      </dgm:prSet>
      <dgm:spPr/>
    </dgm:pt>
    <dgm:pt modelId="{E70D1FDF-1EED-4FF3-ABC4-CD57683358C4}" type="pres">
      <dgm:prSet presAssocID="{F1C5830F-A29C-463B-A69C-9FAA0F465F0A}" presName="horzFour" presStyleCnt="0"/>
      <dgm:spPr/>
    </dgm:pt>
    <dgm:pt modelId="{90FE107F-7F95-4BB7-9BA9-C2442174123C}" type="pres">
      <dgm:prSet presAssocID="{88220344-CEDA-40B3-9A1B-A9983B9C9353}" presName="sibSpaceThree" presStyleCnt="0"/>
      <dgm:spPr/>
    </dgm:pt>
    <dgm:pt modelId="{0DECD05D-242B-42ED-B54B-5D6360FCD609}" type="pres">
      <dgm:prSet presAssocID="{1C1B5EFF-0524-47CD-A808-152EC84C860E}" presName="vertThree" presStyleCnt="0"/>
      <dgm:spPr/>
    </dgm:pt>
    <dgm:pt modelId="{380BF527-E76C-4932-BC65-357D5ADC24E5}" type="pres">
      <dgm:prSet presAssocID="{1C1B5EFF-0524-47CD-A808-152EC84C860E}" presName="txThree" presStyleLbl="node3" presStyleIdx="5" presStyleCnt="7">
        <dgm:presLayoutVars>
          <dgm:chPref val="3"/>
        </dgm:presLayoutVars>
      </dgm:prSet>
      <dgm:spPr/>
    </dgm:pt>
    <dgm:pt modelId="{57391892-EF9F-4708-8FDC-FC3E2EE2492B}" type="pres">
      <dgm:prSet presAssocID="{1C1B5EFF-0524-47CD-A808-152EC84C860E}" presName="horzThree" presStyleCnt="0"/>
      <dgm:spPr/>
    </dgm:pt>
    <dgm:pt modelId="{79732438-CF44-4C32-B5F9-1FFA325C8FB2}" type="pres">
      <dgm:prSet presAssocID="{BCB7A0C7-DDCB-4026-B7AA-E2AE7F031FD9}" presName="sibSpaceThree" presStyleCnt="0"/>
      <dgm:spPr/>
    </dgm:pt>
    <dgm:pt modelId="{D3255FF2-083A-4AF9-B476-45AD26CCC7BA}" type="pres">
      <dgm:prSet presAssocID="{7F3AD664-6BE2-42C6-A30C-EF5AC9E496F2}" presName="vertThree" presStyleCnt="0"/>
      <dgm:spPr/>
    </dgm:pt>
    <dgm:pt modelId="{84B31A3E-6B22-4775-B691-A8052158688A}" type="pres">
      <dgm:prSet presAssocID="{7F3AD664-6BE2-42C6-A30C-EF5AC9E496F2}" presName="txThree" presStyleLbl="node3" presStyleIdx="6" presStyleCnt="7">
        <dgm:presLayoutVars>
          <dgm:chPref val="3"/>
        </dgm:presLayoutVars>
      </dgm:prSet>
      <dgm:spPr/>
    </dgm:pt>
    <dgm:pt modelId="{7F5CAC93-5EBF-4AF7-8C05-AAA300E1D56C}" type="pres">
      <dgm:prSet presAssocID="{7F3AD664-6BE2-42C6-A30C-EF5AC9E496F2}" presName="horzThree" presStyleCnt="0"/>
      <dgm:spPr/>
    </dgm:pt>
  </dgm:ptLst>
  <dgm:cxnLst>
    <dgm:cxn modelId="{7391F40C-2706-452D-B12F-BC4CF06D722D}" type="presOf" srcId="{1329C75F-B358-43E8-85DA-280B82728C30}" destId="{9DB4D90E-2B49-40EF-8EE6-E4A75B88A206}" srcOrd="0" destOrd="0" presId="urn:microsoft.com/office/officeart/2005/8/layout/hierarchy4"/>
    <dgm:cxn modelId="{71CDE90D-DB7A-4CEA-96A0-A9222B62FC24}" type="presOf" srcId="{F1C5830F-A29C-463B-A69C-9FAA0F465F0A}" destId="{5534F38C-16AD-4A07-96D1-7D7D8080D7DB}" srcOrd="0" destOrd="0" presId="urn:microsoft.com/office/officeart/2005/8/layout/hierarchy4"/>
    <dgm:cxn modelId="{0B2D7D12-9DBD-4841-8755-3ED899B13B91}" type="presOf" srcId="{1C1B5EFF-0524-47CD-A808-152EC84C860E}" destId="{380BF527-E76C-4932-BC65-357D5ADC24E5}" srcOrd="0" destOrd="0" presId="urn:microsoft.com/office/officeart/2005/8/layout/hierarchy4"/>
    <dgm:cxn modelId="{E9F40114-BF7F-4149-97EF-EBF109158274}" srcId="{7E9B4EE2-60D6-490D-964F-0A03276C35ED}" destId="{677FCDE7-4C6F-49D7-B8D9-20DAB9C25478}" srcOrd="1" destOrd="0" parTransId="{1D4C7411-0796-46B0-A404-46C515FA6680}" sibTransId="{DA71D952-6227-4C69-933C-8A091D6BC6BB}"/>
    <dgm:cxn modelId="{9BF0D83E-B3B0-49A4-8E8D-12BB39CD7C22}" type="presOf" srcId="{7F3AD664-6BE2-42C6-A30C-EF5AC9E496F2}" destId="{84B31A3E-6B22-4775-B691-A8052158688A}" srcOrd="0" destOrd="0" presId="urn:microsoft.com/office/officeart/2005/8/layout/hierarchy4"/>
    <dgm:cxn modelId="{F4991442-626F-4E21-B1C9-EEC3E8DEBC28}" type="presOf" srcId="{677FCDE7-4C6F-49D7-B8D9-20DAB9C25478}" destId="{FB144703-EBF0-4D23-9D42-663813FD6A0D}" srcOrd="0" destOrd="0" presId="urn:microsoft.com/office/officeart/2005/8/layout/hierarchy4"/>
    <dgm:cxn modelId="{C3D7974D-5DD8-4712-B49D-16FB9A8A812A}" srcId="{7DCF3C0F-20E5-4276-8465-DF2BFC5E16DA}" destId="{75EC835D-19CB-43A4-95FC-DDE3FD8FFED5}" srcOrd="0" destOrd="0" parTransId="{10BF06A3-5378-4137-A01C-B3945E3DE8C0}" sibTransId="{9292360E-3777-48C0-A52E-800E1A31A1A2}"/>
    <dgm:cxn modelId="{0DF32551-B3A5-4514-8554-3A13D206F085}" srcId="{181D09A8-2B87-44E8-976D-1E686504D4C7}" destId="{C0CDFD1C-7294-4AB3-91EA-097F2452928D}" srcOrd="1" destOrd="0" parTransId="{8948E072-A7C5-4BFE-BEEE-D7B619F5B226}" sibTransId="{1CBCA700-5EB5-42D1-B43C-29FA5469F6DA}"/>
    <dgm:cxn modelId="{89DCF264-7445-4789-B9BD-0722AA51174C}" srcId="{677FCDE7-4C6F-49D7-B8D9-20DAB9C25478}" destId="{EEA63631-8EC1-4F89-AFAA-9CE41157CBF4}" srcOrd="1" destOrd="0" parTransId="{C3955522-E34E-46EE-AB84-0FCF877B3B96}" sibTransId="{88220344-CEDA-40B3-9A1B-A9983B9C9353}"/>
    <dgm:cxn modelId="{8D857966-B5D8-48FE-93B6-F08C166F49B7}" type="presOf" srcId="{7DCF3C0F-20E5-4276-8465-DF2BFC5E16DA}" destId="{38CEF437-CEEF-4642-B0CA-772A697CAE6D}" srcOrd="0" destOrd="0" presId="urn:microsoft.com/office/officeart/2005/8/layout/hierarchy4"/>
    <dgm:cxn modelId="{E9287B6E-A14E-4CD6-9FAF-5EA4916D1448}" srcId="{181D09A8-2B87-44E8-976D-1E686504D4C7}" destId="{FE36E341-40E5-4848-9C26-4A0618FE0827}" srcOrd="0" destOrd="0" parTransId="{3ED666FB-B3F6-49FF-A47E-D60ED2DCCB47}" sibTransId="{13293AC6-1092-48A8-9CAB-97D4F196B6B6}"/>
    <dgm:cxn modelId="{44EB626F-C37E-4A9E-8F3B-66E95746E1F4}" srcId="{EEA63631-8EC1-4F89-AFAA-9CE41157CBF4}" destId="{F1C5830F-A29C-463B-A69C-9FAA0F465F0A}" srcOrd="0" destOrd="0" parTransId="{CD4B7136-B8CB-47A7-BE2E-C0587A78C628}" sibTransId="{FA02E333-C112-4783-854B-34CF3AEFF52D}"/>
    <dgm:cxn modelId="{A680367B-10B3-44EE-8BDC-4346E86F5C67}" type="presOf" srcId="{EEA63631-8EC1-4F89-AFAA-9CE41157CBF4}" destId="{7688D181-A116-4703-9C47-F53ADC23FA5B}" srcOrd="0" destOrd="0" presId="urn:microsoft.com/office/officeart/2005/8/layout/hierarchy4"/>
    <dgm:cxn modelId="{2E38D285-0B99-4E7C-8BF0-EB05D6777BC0}" srcId="{7E9B4EE2-60D6-490D-964F-0A03276C35ED}" destId="{7DCF3C0F-20E5-4276-8465-DF2BFC5E16DA}" srcOrd="0" destOrd="0" parTransId="{0628F6E7-EFF0-4C05-96FE-3BCDBF2F3A8C}" sibTransId="{68FA3E6B-2C5F-4A46-9C35-6A8ACE85671B}"/>
    <dgm:cxn modelId="{D931E688-8607-4B96-B727-EDD0AA4C5956}" srcId="{7DCF3C0F-20E5-4276-8465-DF2BFC5E16DA}" destId="{256E5B0E-A4AA-4825-975D-293EA864DA13}" srcOrd="2" destOrd="0" parTransId="{1B5277B6-8923-409D-8F0F-475DF7DE0917}" sibTransId="{D132966B-1022-4CA1-A594-1BED53F15724}"/>
    <dgm:cxn modelId="{21A0B39F-9098-407A-818A-7DE37B444153}" srcId="{A21F5004-839E-4F4F-AF80-A0BFDE9A190E}" destId="{7E9B4EE2-60D6-490D-964F-0A03276C35ED}" srcOrd="0" destOrd="0" parTransId="{CBDE87A3-B33D-436E-A347-BAF373A7FEBA}" sibTransId="{2B5DF56E-CEC6-41DA-865B-3A97773D17B8}"/>
    <dgm:cxn modelId="{E78660AF-4861-4113-B1C0-66E1E313E3FF}" type="presOf" srcId="{A21F5004-839E-4F4F-AF80-A0BFDE9A190E}" destId="{60FF605C-8642-4ECD-B83A-51406048F9CD}" srcOrd="0" destOrd="0" presId="urn:microsoft.com/office/officeart/2005/8/layout/hierarchy4"/>
    <dgm:cxn modelId="{3252B4B3-D04F-4CF9-A151-B6F45E8734FA}" srcId="{677FCDE7-4C6F-49D7-B8D9-20DAB9C25478}" destId="{1C1B5EFF-0524-47CD-A808-152EC84C860E}" srcOrd="2" destOrd="0" parTransId="{8E4DB7DE-59EA-40EB-8572-8FFE60C5A1E7}" sibTransId="{BCB7A0C7-DDCB-4026-B7AA-E2AE7F031FD9}"/>
    <dgm:cxn modelId="{8CFD66B5-EC5A-49CA-A988-A5565C76E2C3}" type="presOf" srcId="{7E9B4EE2-60D6-490D-964F-0A03276C35ED}" destId="{0EDCED2D-F36E-4353-9C89-145B0F9A44E6}" srcOrd="0" destOrd="0" presId="urn:microsoft.com/office/officeart/2005/8/layout/hierarchy4"/>
    <dgm:cxn modelId="{F9DCE5B7-6EC5-4BD1-BF52-A1FA41E7ACCA}" srcId="{677FCDE7-4C6F-49D7-B8D9-20DAB9C25478}" destId="{1329C75F-B358-43E8-85DA-280B82728C30}" srcOrd="0" destOrd="0" parTransId="{3718E7E8-09E7-4FC0-BE05-A86691868A49}" sibTransId="{93673D70-C162-470C-A7FE-BBE8B2F7F6A6}"/>
    <dgm:cxn modelId="{2D1071C4-DD19-4498-9017-6CC359E4B67F}" type="presOf" srcId="{FE36E341-40E5-4848-9C26-4A0618FE0827}" destId="{E4EEC9DA-83D7-40BC-81BE-B172A8414C0A}" srcOrd="0" destOrd="0" presId="urn:microsoft.com/office/officeart/2005/8/layout/hierarchy4"/>
    <dgm:cxn modelId="{BE7DBFD2-C931-46E1-8A2C-4EE1063BC775}" srcId="{677FCDE7-4C6F-49D7-B8D9-20DAB9C25478}" destId="{7F3AD664-6BE2-42C6-A30C-EF5AC9E496F2}" srcOrd="3" destOrd="0" parTransId="{0058644F-8212-4920-AB1A-416F18A74259}" sibTransId="{9B8B74BA-8EBC-4F3F-B150-60AE6D9F1B40}"/>
    <dgm:cxn modelId="{E6B47FE3-DD8D-4C39-9165-623746B2A530}" srcId="{7DCF3C0F-20E5-4276-8465-DF2BFC5E16DA}" destId="{181D09A8-2B87-44E8-976D-1E686504D4C7}" srcOrd="1" destOrd="0" parTransId="{531A21D8-F4DD-425A-BECB-B196369AC82B}" sibTransId="{CBF4D40F-2050-4FEB-B7FD-FC8EC6950B1D}"/>
    <dgm:cxn modelId="{17CD0AE9-C048-4F7E-8361-632092CFA340}" type="presOf" srcId="{75EC835D-19CB-43A4-95FC-DDE3FD8FFED5}" destId="{AC10061B-08B1-4658-9013-3C03F102E5CC}" srcOrd="0" destOrd="0" presId="urn:microsoft.com/office/officeart/2005/8/layout/hierarchy4"/>
    <dgm:cxn modelId="{49BAB0F3-A187-4364-87FC-F75150C0EBE7}" type="presOf" srcId="{256E5B0E-A4AA-4825-975D-293EA864DA13}" destId="{B190DAA9-B833-47A6-90BF-70206A72C229}" srcOrd="0" destOrd="0" presId="urn:microsoft.com/office/officeart/2005/8/layout/hierarchy4"/>
    <dgm:cxn modelId="{17D0FEF5-3B94-4633-80A8-9BC14853394A}" type="presOf" srcId="{C0CDFD1C-7294-4AB3-91EA-097F2452928D}" destId="{EFE6634F-0C0A-4ED4-846B-87E5CD0D39EE}" srcOrd="0" destOrd="0" presId="urn:microsoft.com/office/officeart/2005/8/layout/hierarchy4"/>
    <dgm:cxn modelId="{783B4AFE-F2C8-4F8E-9481-E22A222C8C9C}" type="presOf" srcId="{181D09A8-2B87-44E8-976D-1E686504D4C7}" destId="{CAC59378-5A9A-4451-9952-45B80623C897}" srcOrd="0" destOrd="0" presId="urn:microsoft.com/office/officeart/2005/8/layout/hierarchy4"/>
    <dgm:cxn modelId="{3AB84B05-6B51-425F-AE09-806D45EA2367}" type="presParOf" srcId="{60FF605C-8642-4ECD-B83A-51406048F9CD}" destId="{D8F3AA06-63BB-4021-97D7-D6FF3E8EDBEE}" srcOrd="0" destOrd="0" presId="urn:microsoft.com/office/officeart/2005/8/layout/hierarchy4"/>
    <dgm:cxn modelId="{7F64652A-4FAE-437E-ABD0-6CE6A8652746}" type="presParOf" srcId="{D8F3AA06-63BB-4021-97D7-D6FF3E8EDBEE}" destId="{0EDCED2D-F36E-4353-9C89-145B0F9A44E6}" srcOrd="0" destOrd="0" presId="urn:microsoft.com/office/officeart/2005/8/layout/hierarchy4"/>
    <dgm:cxn modelId="{D502D6B6-902A-49C5-A9B7-B7A593562206}" type="presParOf" srcId="{D8F3AA06-63BB-4021-97D7-D6FF3E8EDBEE}" destId="{1CB88BBC-93AF-446D-A267-A96496B7F923}" srcOrd="1" destOrd="0" presId="urn:microsoft.com/office/officeart/2005/8/layout/hierarchy4"/>
    <dgm:cxn modelId="{02FD779A-1727-40EC-A473-A2737A2B0410}" type="presParOf" srcId="{D8F3AA06-63BB-4021-97D7-D6FF3E8EDBEE}" destId="{6B4500A2-6EA1-4AA1-A9B6-6BDB241F7D96}" srcOrd="2" destOrd="0" presId="urn:microsoft.com/office/officeart/2005/8/layout/hierarchy4"/>
    <dgm:cxn modelId="{0C090710-8A8B-4FB8-B023-21F264B0DAB9}" type="presParOf" srcId="{6B4500A2-6EA1-4AA1-A9B6-6BDB241F7D96}" destId="{E577C911-31DE-4489-B477-7411FC314D2D}" srcOrd="0" destOrd="0" presId="urn:microsoft.com/office/officeart/2005/8/layout/hierarchy4"/>
    <dgm:cxn modelId="{148E6B74-3B8D-47BE-897E-1FC84CB2FEEE}" type="presParOf" srcId="{E577C911-31DE-4489-B477-7411FC314D2D}" destId="{38CEF437-CEEF-4642-B0CA-772A697CAE6D}" srcOrd="0" destOrd="0" presId="urn:microsoft.com/office/officeart/2005/8/layout/hierarchy4"/>
    <dgm:cxn modelId="{1B8D3847-A00E-4E1F-B9EC-C2B8F47ADC0D}" type="presParOf" srcId="{E577C911-31DE-4489-B477-7411FC314D2D}" destId="{B0DA77C3-C5A6-4545-99C0-1B130E568333}" srcOrd="1" destOrd="0" presId="urn:microsoft.com/office/officeart/2005/8/layout/hierarchy4"/>
    <dgm:cxn modelId="{3263B60B-B53F-4B7E-AD31-BBF36A7E4F1A}" type="presParOf" srcId="{E577C911-31DE-4489-B477-7411FC314D2D}" destId="{89188FC1-96D3-471A-896C-27981240B46B}" srcOrd="2" destOrd="0" presId="urn:microsoft.com/office/officeart/2005/8/layout/hierarchy4"/>
    <dgm:cxn modelId="{9101F80B-21D5-43F6-98C9-EC74DE6B7AA0}" type="presParOf" srcId="{89188FC1-96D3-471A-896C-27981240B46B}" destId="{E7A2FDC7-F391-4775-A603-D080BF676418}" srcOrd="0" destOrd="0" presId="urn:microsoft.com/office/officeart/2005/8/layout/hierarchy4"/>
    <dgm:cxn modelId="{DD501700-32A3-4F69-9DAF-C58EF17A3189}" type="presParOf" srcId="{E7A2FDC7-F391-4775-A603-D080BF676418}" destId="{AC10061B-08B1-4658-9013-3C03F102E5CC}" srcOrd="0" destOrd="0" presId="urn:microsoft.com/office/officeart/2005/8/layout/hierarchy4"/>
    <dgm:cxn modelId="{47C9164F-B69C-43FA-BDD1-BA71F304088D}" type="presParOf" srcId="{E7A2FDC7-F391-4775-A603-D080BF676418}" destId="{0EBDE313-2C39-4B31-A061-BEAA2FE7CB81}" srcOrd="1" destOrd="0" presId="urn:microsoft.com/office/officeart/2005/8/layout/hierarchy4"/>
    <dgm:cxn modelId="{C9C9B6A4-8CE6-4003-B2F9-12DA6038255E}" type="presParOf" srcId="{89188FC1-96D3-471A-896C-27981240B46B}" destId="{5514A3A9-2E7E-47CC-8B0A-BDBFA4C91A7F}" srcOrd="1" destOrd="0" presId="urn:microsoft.com/office/officeart/2005/8/layout/hierarchy4"/>
    <dgm:cxn modelId="{E57E87BC-C5D0-408F-A7D3-32E99502F0D7}" type="presParOf" srcId="{89188FC1-96D3-471A-896C-27981240B46B}" destId="{CE5933B6-231C-4055-9352-F2E9503C13E6}" srcOrd="2" destOrd="0" presId="urn:microsoft.com/office/officeart/2005/8/layout/hierarchy4"/>
    <dgm:cxn modelId="{BE43E2EA-6EC3-488F-8A30-7E0084CD5B45}" type="presParOf" srcId="{CE5933B6-231C-4055-9352-F2E9503C13E6}" destId="{CAC59378-5A9A-4451-9952-45B80623C897}" srcOrd="0" destOrd="0" presId="urn:microsoft.com/office/officeart/2005/8/layout/hierarchy4"/>
    <dgm:cxn modelId="{B3D0D501-AA41-4715-9F2F-DE99002D2A15}" type="presParOf" srcId="{CE5933B6-231C-4055-9352-F2E9503C13E6}" destId="{0637BF63-F99E-4B82-9981-7C108237B99B}" srcOrd="1" destOrd="0" presId="urn:microsoft.com/office/officeart/2005/8/layout/hierarchy4"/>
    <dgm:cxn modelId="{A659316E-46E5-4F1C-BFCF-EE513FFFEFE3}" type="presParOf" srcId="{CE5933B6-231C-4055-9352-F2E9503C13E6}" destId="{686BDAE8-E414-4A2D-8AEF-268D98646F7B}" srcOrd="2" destOrd="0" presId="urn:microsoft.com/office/officeart/2005/8/layout/hierarchy4"/>
    <dgm:cxn modelId="{99A743D3-5408-4ED9-B281-D96B5F7490EF}" type="presParOf" srcId="{686BDAE8-E414-4A2D-8AEF-268D98646F7B}" destId="{B01A6599-1E83-4E4F-B8FA-52B1D95ED8F0}" srcOrd="0" destOrd="0" presId="urn:microsoft.com/office/officeart/2005/8/layout/hierarchy4"/>
    <dgm:cxn modelId="{2C932C87-AED5-4E60-BBA6-BA5C8DAA4A61}" type="presParOf" srcId="{B01A6599-1E83-4E4F-B8FA-52B1D95ED8F0}" destId="{E4EEC9DA-83D7-40BC-81BE-B172A8414C0A}" srcOrd="0" destOrd="0" presId="urn:microsoft.com/office/officeart/2005/8/layout/hierarchy4"/>
    <dgm:cxn modelId="{FC6D6E80-0457-4CE4-97F8-E5514FC75E48}" type="presParOf" srcId="{B01A6599-1E83-4E4F-B8FA-52B1D95ED8F0}" destId="{7DD903A5-09E6-47A2-A672-774D75EAC006}" srcOrd="1" destOrd="0" presId="urn:microsoft.com/office/officeart/2005/8/layout/hierarchy4"/>
    <dgm:cxn modelId="{D45D32B2-28FF-45C4-A5DD-538E4C436D60}" type="presParOf" srcId="{686BDAE8-E414-4A2D-8AEF-268D98646F7B}" destId="{3E32C744-1A60-40EB-9E8A-5FA9FCFF9D82}" srcOrd="1" destOrd="0" presId="urn:microsoft.com/office/officeart/2005/8/layout/hierarchy4"/>
    <dgm:cxn modelId="{9E175B47-F71F-48A1-B746-7C01C6E03FC9}" type="presParOf" srcId="{686BDAE8-E414-4A2D-8AEF-268D98646F7B}" destId="{9D00B438-4F54-40B0-8194-15FDA003BE13}" srcOrd="2" destOrd="0" presId="urn:microsoft.com/office/officeart/2005/8/layout/hierarchy4"/>
    <dgm:cxn modelId="{27FF4201-B5A1-4889-A8B9-09AD3BD580F5}" type="presParOf" srcId="{9D00B438-4F54-40B0-8194-15FDA003BE13}" destId="{EFE6634F-0C0A-4ED4-846B-87E5CD0D39EE}" srcOrd="0" destOrd="0" presId="urn:microsoft.com/office/officeart/2005/8/layout/hierarchy4"/>
    <dgm:cxn modelId="{AEF79C56-14A2-4070-8856-F0C101F90D20}" type="presParOf" srcId="{9D00B438-4F54-40B0-8194-15FDA003BE13}" destId="{96C2F793-39A6-4799-B66E-60165B7B9B56}" srcOrd="1" destOrd="0" presId="urn:microsoft.com/office/officeart/2005/8/layout/hierarchy4"/>
    <dgm:cxn modelId="{7E10C3BA-0C9E-45A4-B5E2-C903AD5B9802}" type="presParOf" srcId="{89188FC1-96D3-471A-896C-27981240B46B}" destId="{1448E2F3-72BD-4346-8079-E7124F24E9E0}" srcOrd="3" destOrd="0" presId="urn:microsoft.com/office/officeart/2005/8/layout/hierarchy4"/>
    <dgm:cxn modelId="{5B59668B-47A7-4DDF-A401-E16E79C086C7}" type="presParOf" srcId="{89188FC1-96D3-471A-896C-27981240B46B}" destId="{9F3094C4-E34F-4717-82B3-3336F9022407}" srcOrd="4" destOrd="0" presId="urn:microsoft.com/office/officeart/2005/8/layout/hierarchy4"/>
    <dgm:cxn modelId="{05E78FF0-7B5F-4CFD-AE68-17FF26D6F009}" type="presParOf" srcId="{9F3094C4-E34F-4717-82B3-3336F9022407}" destId="{B190DAA9-B833-47A6-90BF-70206A72C229}" srcOrd="0" destOrd="0" presId="urn:microsoft.com/office/officeart/2005/8/layout/hierarchy4"/>
    <dgm:cxn modelId="{CFFDDE53-D01A-4929-B82E-399C4157FC76}" type="presParOf" srcId="{9F3094C4-E34F-4717-82B3-3336F9022407}" destId="{10335C50-E979-4DBF-8261-2FBDE9398AC9}" srcOrd="1" destOrd="0" presId="urn:microsoft.com/office/officeart/2005/8/layout/hierarchy4"/>
    <dgm:cxn modelId="{BF5C647D-5190-4BD8-A465-A56969A8613D}" type="presParOf" srcId="{6B4500A2-6EA1-4AA1-A9B6-6BDB241F7D96}" destId="{01BB2B34-D380-483B-8C39-C5B62E90F058}" srcOrd="1" destOrd="0" presId="urn:microsoft.com/office/officeart/2005/8/layout/hierarchy4"/>
    <dgm:cxn modelId="{684FBE99-6746-45CE-B0B9-67BCF0F4DD2C}" type="presParOf" srcId="{6B4500A2-6EA1-4AA1-A9B6-6BDB241F7D96}" destId="{E2C47F6C-1563-4A3B-AFE2-04CDC85A0F29}" srcOrd="2" destOrd="0" presId="urn:microsoft.com/office/officeart/2005/8/layout/hierarchy4"/>
    <dgm:cxn modelId="{183C7E2D-325F-4B73-A26F-4F64FA70551E}" type="presParOf" srcId="{E2C47F6C-1563-4A3B-AFE2-04CDC85A0F29}" destId="{FB144703-EBF0-4D23-9D42-663813FD6A0D}" srcOrd="0" destOrd="0" presId="urn:microsoft.com/office/officeart/2005/8/layout/hierarchy4"/>
    <dgm:cxn modelId="{C6D1852E-AFE8-474D-A333-1E8C943BC609}" type="presParOf" srcId="{E2C47F6C-1563-4A3B-AFE2-04CDC85A0F29}" destId="{94A6BBD6-A1BD-4BAD-AD12-875D77B7D2A7}" srcOrd="1" destOrd="0" presId="urn:microsoft.com/office/officeart/2005/8/layout/hierarchy4"/>
    <dgm:cxn modelId="{65CB1F16-C6C2-45C0-A74D-683ED90FE257}" type="presParOf" srcId="{E2C47F6C-1563-4A3B-AFE2-04CDC85A0F29}" destId="{70E3B3BF-122A-4935-9008-33E983E4B0F6}" srcOrd="2" destOrd="0" presId="urn:microsoft.com/office/officeart/2005/8/layout/hierarchy4"/>
    <dgm:cxn modelId="{3DC9C541-59C4-40DA-9752-D2DF891E5307}" type="presParOf" srcId="{70E3B3BF-122A-4935-9008-33E983E4B0F6}" destId="{3950DFD8-9F93-4E42-B798-5AE37C5FE798}" srcOrd="0" destOrd="0" presId="urn:microsoft.com/office/officeart/2005/8/layout/hierarchy4"/>
    <dgm:cxn modelId="{8272776B-650B-411F-ABBF-65A25D7330C7}" type="presParOf" srcId="{3950DFD8-9F93-4E42-B798-5AE37C5FE798}" destId="{9DB4D90E-2B49-40EF-8EE6-E4A75B88A206}" srcOrd="0" destOrd="0" presId="urn:microsoft.com/office/officeart/2005/8/layout/hierarchy4"/>
    <dgm:cxn modelId="{E5550FCF-D857-461D-B6EF-03ED638B8672}" type="presParOf" srcId="{3950DFD8-9F93-4E42-B798-5AE37C5FE798}" destId="{FB881AA6-C94B-4A84-968E-816B53790FC2}" srcOrd="1" destOrd="0" presId="urn:microsoft.com/office/officeart/2005/8/layout/hierarchy4"/>
    <dgm:cxn modelId="{AC8AFB78-51B5-41E9-91CD-0A33D6F66D86}" type="presParOf" srcId="{70E3B3BF-122A-4935-9008-33E983E4B0F6}" destId="{E419DE2B-5581-4CCD-A6E6-820769D7794C}" srcOrd="1" destOrd="0" presId="urn:microsoft.com/office/officeart/2005/8/layout/hierarchy4"/>
    <dgm:cxn modelId="{F083B318-D788-4FDF-942B-484D488EF292}" type="presParOf" srcId="{70E3B3BF-122A-4935-9008-33E983E4B0F6}" destId="{5134F7CF-6980-4F63-8F46-34DE362B3E8B}" srcOrd="2" destOrd="0" presId="urn:microsoft.com/office/officeart/2005/8/layout/hierarchy4"/>
    <dgm:cxn modelId="{261F585A-2573-4FDF-AC46-ECEC113C0C01}" type="presParOf" srcId="{5134F7CF-6980-4F63-8F46-34DE362B3E8B}" destId="{7688D181-A116-4703-9C47-F53ADC23FA5B}" srcOrd="0" destOrd="0" presId="urn:microsoft.com/office/officeart/2005/8/layout/hierarchy4"/>
    <dgm:cxn modelId="{E647815D-6917-490B-9D50-FB589B09FCE1}" type="presParOf" srcId="{5134F7CF-6980-4F63-8F46-34DE362B3E8B}" destId="{1A03D89D-B7CD-40C8-82C0-CDED26454B22}" srcOrd="1" destOrd="0" presId="urn:microsoft.com/office/officeart/2005/8/layout/hierarchy4"/>
    <dgm:cxn modelId="{B1AEBD9D-698F-4C81-BDC9-6F163599D3E6}" type="presParOf" srcId="{5134F7CF-6980-4F63-8F46-34DE362B3E8B}" destId="{A104410C-197E-4F06-B6C8-5EE750095BC4}" srcOrd="2" destOrd="0" presId="urn:microsoft.com/office/officeart/2005/8/layout/hierarchy4"/>
    <dgm:cxn modelId="{C68A131C-46DD-4300-A9A3-329422AB0923}" type="presParOf" srcId="{A104410C-197E-4F06-B6C8-5EE750095BC4}" destId="{E73DBB6D-0CAD-4E5B-A14D-73A6A2A98969}" srcOrd="0" destOrd="0" presId="urn:microsoft.com/office/officeart/2005/8/layout/hierarchy4"/>
    <dgm:cxn modelId="{7CF357FA-AB52-4B63-861A-811577795A9F}" type="presParOf" srcId="{E73DBB6D-0CAD-4E5B-A14D-73A6A2A98969}" destId="{5534F38C-16AD-4A07-96D1-7D7D8080D7DB}" srcOrd="0" destOrd="0" presId="urn:microsoft.com/office/officeart/2005/8/layout/hierarchy4"/>
    <dgm:cxn modelId="{DBE9B69A-6293-4990-8156-C4C2B44625D1}" type="presParOf" srcId="{E73DBB6D-0CAD-4E5B-A14D-73A6A2A98969}" destId="{E70D1FDF-1EED-4FF3-ABC4-CD57683358C4}" srcOrd="1" destOrd="0" presId="urn:microsoft.com/office/officeart/2005/8/layout/hierarchy4"/>
    <dgm:cxn modelId="{E6C7501D-FAB0-42DC-BD1A-93F323648DBA}" type="presParOf" srcId="{70E3B3BF-122A-4935-9008-33E983E4B0F6}" destId="{90FE107F-7F95-4BB7-9BA9-C2442174123C}" srcOrd="3" destOrd="0" presId="urn:microsoft.com/office/officeart/2005/8/layout/hierarchy4"/>
    <dgm:cxn modelId="{61DFCA74-6109-4742-BC39-03A49832CBE7}" type="presParOf" srcId="{70E3B3BF-122A-4935-9008-33E983E4B0F6}" destId="{0DECD05D-242B-42ED-B54B-5D6360FCD609}" srcOrd="4" destOrd="0" presId="urn:microsoft.com/office/officeart/2005/8/layout/hierarchy4"/>
    <dgm:cxn modelId="{08A20DF8-5007-4C4C-ABE0-A822B3DCFB2D}" type="presParOf" srcId="{0DECD05D-242B-42ED-B54B-5D6360FCD609}" destId="{380BF527-E76C-4932-BC65-357D5ADC24E5}" srcOrd="0" destOrd="0" presId="urn:microsoft.com/office/officeart/2005/8/layout/hierarchy4"/>
    <dgm:cxn modelId="{3E1D0D8A-780A-44A9-AC2C-63E08A9EC0B6}" type="presParOf" srcId="{0DECD05D-242B-42ED-B54B-5D6360FCD609}" destId="{57391892-EF9F-4708-8FDC-FC3E2EE2492B}" srcOrd="1" destOrd="0" presId="urn:microsoft.com/office/officeart/2005/8/layout/hierarchy4"/>
    <dgm:cxn modelId="{3995F961-7D78-4E1E-8780-705F82455508}" type="presParOf" srcId="{70E3B3BF-122A-4935-9008-33E983E4B0F6}" destId="{79732438-CF44-4C32-B5F9-1FFA325C8FB2}" srcOrd="5" destOrd="0" presId="urn:microsoft.com/office/officeart/2005/8/layout/hierarchy4"/>
    <dgm:cxn modelId="{FA2F484F-0A29-4ADC-A146-A557C0EEEF2C}" type="presParOf" srcId="{70E3B3BF-122A-4935-9008-33E983E4B0F6}" destId="{D3255FF2-083A-4AF9-B476-45AD26CCC7BA}" srcOrd="6" destOrd="0" presId="urn:microsoft.com/office/officeart/2005/8/layout/hierarchy4"/>
    <dgm:cxn modelId="{CFD7115D-2C35-4FB3-B779-A6924BDF6600}" type="presParOf" srcId="{D3255FF2-083A-4AF9-B476-45AD26CCC7BA}" destId="{84B31A3E-6B22-4775-B691-A8052158688A}" srcOrd="0" destOrd="0" presId="urn:microsoft.com/office/officeart/2005/8/layout/hierarchy4"/>
    <dgm:cxn modelId="{8057DFFB-B2A7-464B-BF01-5AC822E15B17}" type="presParOf" srcId="{D3255FF2-083A-4AF9-B476-45AD26CCC7BA}" destId="{7F5CAC93-5EBF-4AF7-8C05-AAA300E1D5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D56EF-45DB-487F-88A7-E162938C72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E1C3993-7907-4EA9-821F-7BEE36C451DD}">
      <dgm:prSet phldrT="[Texto]"/>
      <dgm:spPr/>
      <dgm:t>
        <a:bodyPr/>
        <a:lstStyle/>
        <a:p>
          <a:r>
            <a:rPr lang="es-MX" dirty="0"/>
            <a:t>Bloque Electivo</a:t>
          </a:r>
        </a:p>
      </dgm:t>
    </dgm:pt>
    <dgm:pt modelId="{A45AE1D4-6B87-4934-BAA6-DB39497FC474}" type="parTrans" cxnId="{521CEB73-077C-46C7-A6B7-ABDD238880DE}">
      <dgm:prSet/>
      <dgm:spPr/>
      <dgm:t>
        <a:bodyPr/>
        <a:lstStyle/>
        <a:p>
          <a:endParaRPr lang="es-MX"/>
        </a:p>
      </dgm:t>
    </dgm:pt>
    <dgm:pt modelId="{68CA9A4E-5213-425F-A06D-DD52FCDB8155}" type="sibTrans" cxnId="{521CEB73-077C-46C7-A6B7-ABDD238880DE}">
      <dgm:prSet/>
      <dgm:spPr/>
      <dgm:t>
        <a:bodyPr/>
        <a:lstStyle/>
        <a:p>
          <a:endParaRPr lang="es-MX"/>
        </a:p>
      </dgm:t>
    </dgm:pt>
    <dgm:pt modelId="{7AF789C8-C7EE-4B1C-83B6-D70BF88A046C}">
      <dgm:prSet phldrT="[Texto]"/>
      <dgm:spPr/>
      <dgm:t>
        <a:bodyPr/>
        <a:lstStyle/>
        <a:p>
          <a:pPr>
            <a:buNone/>
          </a:pPr>
          <a:r>
            <a:rPr lang="es-MX" b="0" i="0" dirty="0"/>
            <a:t>Anáhuac </a:t>
          </a:r>
          <a:r>
            <a:rPr lang="es-MX" b="0" i="0" dirty="0" err="1"/>
            <a:t>Elec</a:t>
          </a:r>
          <a:r>
            <a:rPr lang="es-MX" b="0" i="0" dirty="0"/>
            <a:t>. 12cr. </a:t>
          </a:r>
        </a:p>
      </dgm:t>
    </dgm:pt>
    <dgm:pt modelId="{E6FAC345-EF5E-49C5-B46B-B0B0AB571A78}" type="parTrans" cxnId="{54B2FD4A-E924-4C3D-A18D-7FA23376C635}">
      <dgm:prSet/>
      <dgm:spPr/>
      <dgm:t>
        <a:bodyPr/>
        <a:lstStyle/>
        <a:p>
          <a:endParaRPr lang="es-MX"/>
        </a:p>
      </dgm:t>
    </dgm:pt>
    <dgm:pt modelId="{F3DC3818-1B5F-4DA0-A2EA-D591E8F8371B}" type="sibTrans" cxnId="{54B2FD4A-E924-4C3D-A18D-7FA23376C635}">
      <dgm:prSet/>
      <dgm:spPr/>
      <dgm:t>
        <a:bodyPr/>
        <a:lstStyle/>
        <a:p>
          <a:endParaRPr lang="es-MX"/>
        </a:p>
      </dgm:t>
    </dgm:pt>
    <dgm:pt modelId="{05A8A207-BE2D-49B3-B1CC-59E0C6D7D891}">
      <dgm:prSet phldrT="[Texto]"/>
      <dgm:spPr/>
      <dgm:t>
        <a:bodyPr/>
        <a:lstStyle/>
        <a:p>
          <a:pPr>
            <a:buNone/>
          </a:pPr>
          <a:r>
            <a:rPr lang="es-MX" b="0" i="0" dirty="0"/>
            <a:t>Profesional </a:t>
          </a:r>
          <a:r>
            <a:rPr lang="es-MX" b="0" i="0" dirty="0" err="1"/>
            <a:t>Elec</a:t>
          </a:r>
          <a:r>
            <a:rPr lang="es-MX" b="0" i="0" dirty="0"/>
            <a:t>. 24cr. </a:t>
          </a:r>
          <a:endParaRPr lang="es-MX" dirty="0"/>
        </a:p>
      </dgm:t>
    </dgm:pt>
    <dgm:pt modelId="{7BF1A017-EDA9-4FCE-9D37-0331740D133D}" type="parTrans" cxnId="{04605EE0-47F6-498E-BDDC-BBEF247B3299}">
      <dgm:prSet/>
      <dgm:spPr/>
      <dgm:t>
        <a:bodyPr/>
        <a:lstStyle/>
        <a:p>
          <a:endParaRPr lang="es-MX"/>
        </a:p>
      </dgm:t>
    </dgm:pt>
    <dgm:pt modelId="{760AF154-BC98-4DC6-B628-568F53F05CF7}" type="sibTrans" cxnId="{04605EE0-47F6-498E-BDDC-BBEF247B3299}">
      <dgm:prSet/>
      <dgm:spPr/>
      <dgm:t>
        <a:bodyPr/>
        <a:lstStyle/>
        <a:p>
          <a:endParaRPr lang="es-MX"/>
        </a:p>
      </dgm:t>
    </dgm:pt>
    <dgm:pt modelId="{58C55FB2-14F4-4C4E-BD15-C67B0F9C79E3}">
      <dgm:prSet phldrT="[Texto]"/>
      <dgm:spPr/>
      <dgm:t>
        <a:bodyPr/>
        <a:lstStyle/>
        <a:p>
          <a:pPr>
            <a:buNone/>
          </a:pPr>
          <a:r>
            <a:rPr lang="es-MX" b="0" i="0" dirty="0" err="1"/>
            <a:t>Interd</a:t>
          </a:r>
          <a:r>
            <a:rPr lang="es-MX" b="0" i="0" dirty="0"/>
            <a:t> </a:t>
          </a:r>
          <a:r>
            <a:rPr lang="es-MX" b="0" i="0" dirty="0" err="1"/>
            <a:t>Elec</a:t>
          </a:r>
          <a:r>
            <a:rPr lang="es-MX" b="0" i="0" dirty="0"/>
            <a:t> </a:t>
          </a:r>
          <a:r>
            <a:rPr lang="es-MX" b="0" i="0" dirty="0" err="1"/>
            <a:t>Asig</a:t>
          </a:r>
          <a:r>
            <a:rPr lang="es-MX" b="0" i="0" dirty="0"/>
            <a:t>  18 </a:t>
          </a:r>
          <a:r>
            <a:rPr lang="es-MX" b="0" i="0" dirty="0" err="1"/>
            <a:t>cr</a:t>
          </a:r>
          <a:r>
            <a:rPr lang="es-MX" b="0" i="0" dirty="0"/>
            <a:t>.</a:t>
          </a:r>
        </a:p>
      </dgm:t>
    </dgm:pt>
    <dgm:pt modelId="{1D4E1EDD-A061-4E10-9C21-80BDE20D7CFF}" type="parTrans" cxnId="{3815B4C6-0AE1-4138-A900-FA1121CF0FF2}">
      <dgm:prSet/>
      <dgm:spPr/>
      <dgm:t>
        <a:bodyPr/>
        <a:lstStyle/>
        <a:p>
          <a:endParaRPr lang="es-MX"/>
        </a:p>
      </dgm:t>
    </dgm:pt>
    <dgm:pt modelId="{1FCE77DF-5E8E-4DBC-9E6D-A130EF4A63E0}" type="sibTrans" cxnId="{3815B4C6-0AE1-4138-A900-FA1121CF0FF2}">
      <dgm:prSet/>
      <dgm:spPr/>
      <dgm:t>
        <a:bodyPr/>
        <a:lstStyle/>
        <a:p>
          <a:endParaRPr lang="es-MX"/>
        </a:p>
      </dgm:t>
    </dgm:pt>
    <dgm:pt modelId="{A4B3EC35-6B77-439E-9B1F-ABC0CC8E5491}">
      <dgm:prSet phldrT="[Texto]"/>
      <dgm:spPr/>
      <dgm:t>
        <a:bodyPr/>
        <a:lstStyle/>
        <a:p>
          <a:pPr>
            <a:buNone/>
          </a:pPr>
          <a:r>
            <a:rPr lang="es-MX" b="1" i="0"/>
            <a:t>ABAE</a:t>
          </a:r>
          <a:r>
            <a:rPr lang="es-MX" b="0" i="0"/>
            <a:t> </a:t>
          </a:r>
          <a:endParaRPr lang="es-MX" dirty="0"/>
        </a:p>
      </dgm:t>
    </dgm:pt>
    <dgm:pt modelId="{8BAAD816-0117-4744-8E03-CD50C734581B}" type="parTrans" cxnId="{1334DC82-0630-49C6-A495-A9E5E810EECE}">
      <dgm:prSet/>
      <dgm:spPr/>
      <dgm:t>
        <a:bodyPr/>
        <a:lstStyle/>
        <a:p>
          <a:endParaRPr lang="es-MX"/>
        </a:p>
      </dgm:t>
    </dgm:pt>
    <dgm:pt modelId="{091BA8D7-8A46-46A6-8B1A-3FE9DECA55B0}" type="sibTrans" cxnId="{1334DC82-0630-49C6-A495-A9E5E810EECE}">
      <dgm:prSet/>
      <dgm:spPr/>
      <dgm:t>
        <a:bodyPr/>
        <a:lstStyle/>
        <a:p>
          <a:endParaRPr lang="es-MX"/>
        </a:p>
      </dgm:t>
    </dgm:pt>
    <dgm:pt modelId="{1FDEEB96-2A24-4F40-AA37-6F31C84C9D8E}">
      <dgm:prSet/>
      <dgm:spPr/>
      <dgm:t>
        <a:bodyPr/>
        <a:lstStyle/>
        <a:p>
          <a:r>
            <a:rPr lang="es-MX" b="1" i="0" dirty="0"/>
            <a:t>ABPE</a:t>
          </a:r>
          <a:endParaRPr lang="es-MX" b="1" dirty="0"/>
        </a:p>
      </dgm:t>
    </dgm:pt>
    <dgm:pt modelId="{76D7AA03-F732-49D4-9061-8E7A69545DFF}" type="parTrans" cxnId="{405B9F16-1593-4D94-A88F-78C01850814C}">
      <dgm:prSet/>
      <dgm:spPr/>
      <dgm:t>
        <a:bodyPr/>
        <a:lstStyle/>
        <a:p>
          <a:endParaRPr lang="es-MX"/>
        </a:p>
      </dgm:t>
    </dgm:pt>
    <dgm:pt modelId="{2D4B23C4-A780-4E6F-ABB0-B63CAADDEEAE}" type="sibTrans" cxnId="{405B9F16-1593-4D94-A88F-78C01850814C}">
      <dgm:prSet/>
      <dgm:spPr/>
      <dgm:t>
        <a:bodyPr/>
        <a:lstStyle/>
        <a:p>
          <a:endParaRPr lang="es-MX"/>
        </a:p>
      </dgm:t>
    </dgm:pt>
    <dgm:pt modelId="{EEA7D052-9EF7-452F-AE78-6B3B0D828894}">
      <dgm:prSet/>
      <dgm:spPr/>
      <dgm:t>
        <a:bodyPr/>
        <a:lstStyle/>
        <a:p>
          <a:r>
            <a:rPr lang="es-MX" b="1" dirty="0"/>
            <a:t>O en su caso MINOR</a:t>
          </a:r>
        </a:p>
      </dgm:t>
    </dgm:pt>
    <dgm:pt modelId="{B21300C8-6D4E-453C-BFC8-B7B24DEB5F69}" type="parTrans" cxnId="{1C6953B4-F974-4777-9096-5D1CC409544E}">
      <dgm:prSet/>
      <dgm:spPr/>
      <dgm:t>
        <a:bodyPr/>
        <a:lstStyle/>
        <a:p>
          <a:endParaRPr lang="es-MX"/>
        </a:p>
      </dgm:t>
    </dgm:pt>
    <dgm:pt modelId="{0D625C22-8697-4F0D-8941-568B18C6F848}" type="sibTrans" cxnId="{1C6953B4-F974-4777-9096-5D1CC409544E}">
      <dgm:prSet/>
      <dgm:spPr/>
      <dgm:t>
        <a:bodyPr/>
        <a:lstStyle/>
        <a:p>
          <a:endParaRPr lang="es-MX"/>
        </a:p>
      </dgm:t>
    </dgm:pt>
    <dgm:pt modelId="{13E12A06-A87E-4D91-9567-637B35149BFF}">
      <dgm:prSet phldrT="[Texto]"/>
      <dgm:spPr/>
      <dgm:t>
        <a:bodyPr/>
        <a:lstStyle/>
        <a:p>
          <a:pPr>
            <a:buNone/>
          </a:pPr>
          <a:r>
            <a:rPr lang="es-MX" b="1" i="0" dirty="0"/>
            <a:t>ABIE</a:t>
          </a:r>
          <a:r>
            <a:rPr lang="es-MX" b="0" i="0" dirty="0"/>
            <a:t> </a:t>
          </a:r>
          <a:endParaRPr lang="es-MX" dirty="0"/>
        </a:p>
      </dgm:t>
    </dgm:pt>
    <dgm:pt modelId="{95A71E81-A3A8-4F51-A847-61E5CC9BCA4C}" type="parTrans" cxnId="{5370AC18-C5E2-4F52-80B5-2B0C4AF589DA}">
      <dgm:prSet/>
      <dgm:spPr/>
      <dgm:t>
        <a:bodyPr/>
        <a:lstStyle/>
        <a:p>
          <a:endParaRPr lang="es-MX"/>
        </a:p>
      </dgm:t>
    </dgm:pt>
    <dgm:pt modelId="{1101A234-7F98-4B2E-BEB4-D84166C7CF26}" type="sibTrans" cxnId="{5370AC18-C5E2-4F52-80B5-2B0C4AF589DA}">
      <dgm:prSet/>
      <dgm:spPr/>
      <dgm:t>
        <a:bodyPr/>
        <a:lstStyle/>
        <a:p>
          <a:endParaRPr lang="es-MX"/>
        </a:p>
      </dgm:t>
    </dgm:pt>
    <dgm:pt modelId="{158EFC0A-671F-4ED1-87CF-0C0D10A45E02}">
      <dgm:prSet phldrT="[Texto]"/>
      <dgm:spPr/>
      <dgm:t>
        <a:bodyPr/>
        <a:lstStyle/>
        <a:p>
          <a:pPr>
            <a:buNone/>
          </a:pPr>
          <a:r>
            <a:rPr lang="es-MX" dirty="0"/>
            <a:t>Talleres 9 </a:t>
          </a:r>
          <a:r>
            <a:rPr lang="es-MX" dirty="0" err="1"/>
            <a:t>cr</a:t>
          </a:r>
          <a:r>
            <a:rPr lang="es-MX" dirty="0"/>
            <a:t>.</a:t>
          </a:r>
        </a:p>
      </dgm:t>
    </dgm:pt>
    <dgm:pt modelId="{308CDE1E-D496-4711-BC5A-4A2BA18FE481}" type="parTrans" cxnId="{916537AF-EA74-4139-80C2-60077F20AABE}">
      <dgm:prSet/>
      <dgm:spPr/>
      <dgm:t>
        <a:bodyPr/>
        <a:lstStyle/>
        <a:p>
          <a:endParaRPr lang="es-MX"/>
        </a:p>
      </dgm:t>
    </dgm:pt>
    <dgm:pt modelId="{F060BA93-7A3A-40D1-B87B-D1E0636A3442}" type="sibTrans" cxnId="{916537AF-EA74-4139-80C2-60077F20AABE}">
      <dgm:prSet/>
      <dgm:spPr/>
      <dgm:t>
        <a:bodyPr/>
        <a:lstStyle/>
        <a:p>
          <a:endParaRPr lang="es-MX"/>
        </a:p>
      </dgm:t>
    </dgm:pt>
    <dgm:pt modelId="{2BB0CAF7-43A2-495D-AF51-C6CD3F241025}">
      <dgm:prSet phldrT="[Texto]"/>
      <dgm:spPr/>
      <dgm:t>
        <a:bodyPr/>
        <a:lstStyle/>
        <a:p>
          <a:pPr>
            <a:buNone/>
          </a:pPr>
          <a:r>
            <a:rPr lang="es-MX" b="1" dirty="0"/>
            <a:t>TBIE</a:t>
          </a:r>
        </a:p>
      </dgm:t>
    </dgm:pt>
    <dgm:pt modelId="{483DA359-4467-4B82-9B55-6FD5039619F6}" type="parTrans" cxnId="{F10C78F1-EAAB-4465-875F-DC57AE63A28A}">
      <dgm:prSet/>
      <dgm:spPr/>
      <dgm:t>
        <a:bodyPr/>
        <a:lstStyle/>
        <a:p>
          <a:endParaRPr lang="es-MX"/>
        </a:p>
      </dgm:t>
    </dgm:pt>
    <dgm:pt modelId="{0D23D49E-5795-4398-88C8-3E5B2E7B28A7}" type="sibTrans" cxnId="{F10C78F1-EAAB-4465-875F-DC57AE63A28A}">
      <dgm:prSet/>
      <dgm:spPr/>
      <dgm:t>
        <a:bodyPr/>
        <a:lstStyle/>
        <a:p>
          <a:endParaRPr lang="es-MX"/>
        </a:p>
      </dgm:t>
    </dgm:pt>
    <dgm:pt modelId="{917B706A-879B-4D05-A6DD-7E6134317D2F}" type="pres">
      <dgm:prSet presAssocID="{90ED56EF-45DB-487F-88A7-E162938C72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6C4C78-43E0-40E3-9093-0181631A76BC}" type="pres">
      <dgm:prSet presAssocID="{6E1C3993-7907-4EA9-821F-7BEE36C451DD}" presName="root1" presStyleCnt="0"/>
      <dgm:spPr/>
    </dgm:pt>
    <dgm:pt modelId="{33729C9B-1D9B-40A1-A9B4-1161BB84327B}" type="pres">
      <dgm:prSet presAssocID="{6E1C3993-7907-4EA9-821F-7BEE36C451DD}" presName="LevelOneTextNode" presStyleLbl="node0" presStyleIdx="0" presStyleCnt="1">
        <dgm:presLayoutVars>
          <dgm:chPref val="3"/>
        </dgm:presLayoutVars>
      </dgm:prSet>
      <dgm:spPr/>
    </dgm:pt>
    <dgm:pt modelId="{0B53025D-87F7-44A9-90E0-DD060BCB82ED}" type="pres">
      <dgm:prSet presAssocID="{6E1C3993-7907-4EA9-821F-7BEE36C451DD}" presName="level2hierChild" presStyleCnt="0"/>
      <dgm:spPr/>
    </dgm:pt>
    <dgm:pt modelId="{4FFD4689-AFFA-4078-B621-F071DCD906A4}" type="pres">
      <dgm:prSet presAssocID="{E6FAC345-EF5E-49C5-B46B-B0B0AB571A78}" presName="conn2-1" presStyleLbl="parChTrans1D2" presStyleIdx="0" presStyleCnt="4"/>
      <dgm:spPr/>
    </dgm:pt>
    <dgm:pt modelId="{55C41BDB-F0B3-4CDB-820E-060E8935672A}" type="pres">
      <dgm:prSet presAssocID="{E6FAC345-EF5E-49C5-B46B-B0B0AB571A78}" presName="connTx" presStyleLbl="parChTrans1D2" presStyleIdx="0" presStyleCnt="4"/>
      <dgm:spPr/>
    </dgm:pt>
    <dgm:pt modelId="{B00D0662-717D-4D4B-A45A-CEA520AD0A91}" type="pres">
      <dgm:prSet presAssocID="{7AF789C8-C7EE-4B1C-83B6-D70BF88A046C}" presName="root2" presStyleCnt="0"/>
      <dgm:spPr/>
    </dgm:pt>
    <dgm:pt modelId="{CC17627F-3D26-4DD7-B372-CC5340F7636D}" type="pres">
      <dgm:prSet presAssocID="{7AF789C8-C7EE-4B1C-83B6-D70BF88A046C}" presName="LevelTwoTextNode" presStyleLbl="node2" presStyleIdx="0" presStyleCnt="4">
        <dgm:presLayoutVars>
          <dgm:chPref val="3"/>
        </dgm:presLayoutVars>
      </dgm:prSet>
      <dgm:spPr/>
    </dgm:pt>
    <dgm:pt modelId="{E1016C59-9116-4571-938C-E6C079A17CD4}" type="pres">
      <dgm:prSet presAssocID="{7AF789C8-C7EE-4B1C-83B6-D70BF88A046C}" presName="level3hierChild" presStyleCnt="0"/>
      <dgm:spPr/>
    </dgm:pt>
    <dgm:pt modelId="{0FBF4AE0-3517-4016-80CD-677FDD19006E}" type="pres">
      <dgm:prSet presAssocID="{8BAAD816-0117-4744-8E03-CD50C734581B}" presName="conn2-1" presStyleLbl="parChTrans1D3" presStyleIdx="0" presStyleCnt="5"/>
      <dgm:spPr/>
    </dgm:pt>
    <dgm:pt modelId="{B061FDF6-8260-4648-8393-18646913B577}" type="pres">
      <dgm:prSet presAssocID="{8BAAD816-0117-4744-8E03-CD50C734581B}" presName="connTx" presStyleLbl="parChTrans1D3" presStyleIdx="0" presStyleCnt="5"/>
      <dgm:spPr/>
    </dgm:pt>
    <dgm:pt modelId="{41445CC2-BC67-4ABE-BBC0-4DC0540519B2}" type="pres">
      <dgm:prSet presAssocID="{A4B3EC35-6B77-439E-9B1F-ABC0CC8E5491}" presName="root2" presStyleCnt="0"/>
      <dgm:spPr/>
    </dgm:pt>
    <dgm:pt modelId="{23475E7E-329E-4991-8F3F-ADCE5A0EE7EE}" type="pres">
      <dgm:prSet presAssocID="{A4B3EC35-6B77-439E-9B1F-ABC0CC8E5491}" presName="LevelTwoTextNode" presStyleLbl="node3" presStyleIdx="0" presStyleCnt="5">
        <dgm:presLayoutVars>
          <dgm:chPref val="3"/>
        </dgm:presLayoutVars>
      </dgm:prSet>
      <dgm:spPr/>
    </dgm:pt>
    <dgm:pt modelId="{EA4059F8-9014-4D14-BAB5-BD6EE8918E04}" type="pres">
      <dgm:prSet presAssocID="{A4B3EC35-6B77-439E-9B1F-ABC0CC8E5491}" presName="level3hierChild" presStyleCnt="0"/>
      <dgm:spPr/>
    </dgm:pt>
    <dgm:pt modelId="{4487644A-342E-4893-991E-F0D055C043D0}" type="pres">
      <dgm:prSet presAssocID="{7BF1A017-EDA9-4FCE-9D37-0331740D133D}" presName="conn2-1" presStyleLbl="parChTrans1D2" presStyleIdx="1" presStyleCnt="4"/>
      <dgm:spPr/>
    </dgm:pt>
    <dgm:pt modelId="{116BAC7C-72C9-425C-8156-87F7D6E27363}" type="pres">
      <dgm:prSet presAssocID="{7BF1A017-EDA9-4FCE-9D37-0331740D133D}" presName="connTx" presStyleLbl="parChTrans1D2" presStyleIdx="1" presStyleCnt="4"/>
      <dgm:spPr/>
    </dgm:pt>
    <dgm:pt modelId="{88B787AE-8A53-4D58-A238-4EF39D039839}" type="pres">
      <dgm:prSet presAssocID="{05A8A207-BE2D-49B3-B1CC-59E0C6D7D891}" presName="root2" presStyleCnt="0"/>
      <dgm:spPr/>
    </dgm:pt>
    <dgm:pt modelId="{6270012E-8275-43C9-AB57-4752CDB39B05}" type="pres">
      <dgm:prSet presAssocID="{05A8A207-BE2D-49B3-B1CC-59E0C6D7D891}" presName="LevelTwoTextNode" presStyleLbl="node2" presStyleIdx="1" presStyleCnt="4">
        <dgm:presLayoutVars>
          <dgm:chPref val="3"/>
        </dgm:presLayoutVars>
      </dgm:prSet>
      <dgm:spPr/>
    </dgm:pt>
    <dgm:pt modelId="{CC0121FD-322E-4B90-8C8D-265EB346630B}" type="pres">
      <dgm:prSet presAssocID="{05A8A207-BE2D-49B3-B1CC-59E0C6D7D891}" presName="level3hierChild" presStyleCnt="0"/>
      <dgm:spPr/>
    </dgm:pt>
    <dgm:pt modelId="{CD78BA2B-DCB2-4ECC-A738-6087DAC6E3FA}" type="pres">
      <dgm:prSet presAssocID="{76D7AA03-F732-49D4-9061-8E7A69545DFF}" presName="conn2-1" presStyleLbl="parChTrans1D3" presStyleIdx="1" presStyleCnt="5"/>
      <dgm:spPr/>
    </dgm:pt>
    <dgm:pt modelId="{9DCA2E78-61D7-4DDD-A4E8-40C14EFBDA0C}" type="pres">
      <dgm:prSet presAssocID="{76D7AA03-F732-49D4-9061-8E7A69545DFF}" presName="connTx" presStyleLbl="parChTrans1D3" presStyleIdx="1" presStyleCnt="5"/>
      <dgm:spPr/>
    </dgm:pt>
    <dgm:pt modelId="{451F260F-6150-49A0-9EFF-2C0A47BF7F7E}" type="pres">
      <dgm:prSet presAssocID="{1FDEEB96-2A24-4F40-AA37-6F31C84C9D8E}" presName="root2" presStyleCnt="0"/>
      <dgm:spPr/>
    </dgm:pt>
    <dgm:pt modelId="{C5D874D6-F59C-4A54-AD9F-4A7FB5582C20}" type="pres">
      <dgm:prSet presAssocID="{1FDEEB96-2A24-4F40-AA37-6F31C84C9D8E}" presName="LevelTwoTextNode" presStyleLbl="node3" presStyleIdx="1" presStyleCnt="5">
        <dgm:presLayoutVars>
          <dgm:chPref val="3"/>
        </dgm:presLayoutVars>
      </dgm:prSet>
      <dgm:spPr/>
    </dgm:pt>
    <dgm:pt modelId="{45390CA9-0495-4562-A04E-9F6766D575DE}" type="pres">
      <dgm:prSet presAssocID="{1FDEEB96-2A24-4F40-AA37-6F31C84C9D8E}" presName="level3hierChild" presStyleCnt="0"/>
      <dgm:spPr/>
    </dgm:pt>
    <dgm:pt modelId="{33C030F1-15AD-4883-B78C-9A90BDFADFEE}" type="pres">
      <dgm:prSet presAssocID="{B21300C8-6D4E-453C-BFC8-B7B24DEB5F69}" presName="conn2-1" presStyleLbl="parChTrans1D3" presStyleIdx="2" presStyleCnt="5"/>
      <dgm:spPr/>
    </dgm:pt>
    <dgm:pt modelId="{505AF322-D9FD-454C-BC42-85D98B91E657}" type="pres">
      <dgm:prSet presAssocID="{B21300C8-6D4E-453C-BFC8-B7B24DEB5F69}" presName="connTx" presStyleLbl="parChTrans1D3" presStyleIdx="2" presStyleCnt="5"/>
      <dgm:spPr/>
    </dgm:pt>
    <dgm:pt modelId="{627100E2-93A8-4CA5-904B-CBB44FD774A1}" type="pres">
      <dgm:prSet presAssocID="{EEA7D052-9EF7-452F-AE78-6B3B0D828894}" presName="root2" presStyleCnt="0"/>
      <dgm:spPr/>
    </dgm:pt>
    <dgm:pt modelId="{D68B528E-F369-44B1-B193-7C877607246F}" type="pres">
      <dgm:prSet presAssocID="{EEA7D052-9EF7-452F-AE78-6B3B0D828894}" presName="LevelTwoTextNode" presStyleLbl="node3" presStyleIdx="2" presStyleCnt="5">
        <dgm:presLayoutVars>
          <dgm:chPref val="3"/>
        </dgm:presLayoutVars>
      </dgm:prSet>
      <dgm:spPr/>
    </dgm:pt>
    <dgm:pt modelId="{877355B2-35D6-4E27-B5BE-074448F315CF}" type="pres">
      <dgm:prSet presAssocID="{EEA7D052-9EF7-452F-AE78-6B3B0D828894}" presName="level3hierChild" presStyleCnt="0"/>
      <dgm:spPr/>
    </dgm:pt>
    <dgm:pt modelId="{4785314F-EF18-4033-BE8C-794283CA3E31}" type="pres">
      <dgm:prSet presAssocID="{1D4E1EDD-A061-4E10-9C21-80BDE20D7CFF}" presName="conn2-1" presStyleLbl="parChTrans1D2" presStyleIdx="2" presStyleCnt="4"/>
      <dgm:spPr/>
    </dgm:pt>
    <dgm:pt modelId="{24D858BA-4E07-4B77-B0F9-25C7786AFE69}" type="pres">
      <dgm:prSet presAssocID="{1D4E1EDD-A061-4E10-9C21-80BDE20D7CFF}" presName="connTx" presStyleLbl="parChTrans1D2" presStyleIdx="2" presStyleCnt="4"/>
      <dgm:spPr/>
    </dgm:pt>
    <dgm:pt modelId="{33238005-F61C-4659-9D65-6061F1608E10}" type="pres">
      <dgm:prSet presAssocID="{58C55FB2-14F4-4C4E-BD15-C67B0F9C79E3}" presName="root2" presStyleCnt="0"/>
      <dgm:spPr/>
    </dgm:pt>
    <dgm:pt modelId="{4B7D2A8A-8B2F-4393-A424-5F253C2DD583}" type="pres">
      <dgm:prSet presAssocID="{58C55FB2-14F4-4C4E-BD15-C67B0F9C79E3}" presName="LevelTwoTextNode" presStyleLbl="node2" presStyleIdx="2" presStyleCnt="4">
        <dgm:presLayoutVars>
          <dgm:chPref val="3"/>
        </dgm:presLayoutVars>
      </dgm:prSet>
      <dgm:spPr/>
    </dgm:pt>
    <dgm:pt modelId="{30A9C405-90C9-4CB2-B0E5-602F45E785AC}" type="pres">
      <dgm:prSet presAssocID="{58C55FB2-14F4-4C4E-BD15-C67B0F9C79E3}" presName="level3hierChild" presStyleCnt="0"/>
      <dgm:spPr/>
    </dgm:pt>
    <dgm:pt modelId="{07DC83B2-FB6C-479D-9337-2EDC437E55FC}" type="pres">
      <dgm:prSet presAssocID="{95A71E81-A3A8-4F51-A847-61E5CC9BCA4C}" presName="conn2-1" presStyleLbl="parChTrans1D3" presStyleIdx="3" presStyleCnt="5"/>
      <dgm:spPr/>
    </dgm:pt>
    <dgm:pt modelId="{F05ECDC9-0D3D-452D-B4FE-113C8EDA447D}" type="pres">
      <dgm:prSet presAssocID="{95A71E81-A3A8-4F51-A847-61E5CC9BCA4C}" presName="connTx" presStyleLbl="parChTrans1D3" presStyleIdx="3" presStyleCnt="5"/>
      <dgm:spPr/>
    </dgm:pt>
    <dgm:pt modelId="{FB666CE4-F294-4D57-BCCA-A4B5C107098B}" type="pres">
      <dgm:prSet presAssocID="{13E12A06-A87E-4D91-9567-637B35149BFF}" presName="root2" presStyleCnt="0"/>
      <dgm:spPr/>
    </dgm:pt>
    <dgm:pt modelId="{97CB56F0-384E-4323-9845-D6B56F11CC5A}" type="pres">
      <dgm:prSet presAssocID="{13E12A06-A87E-4D91-9567-637B35149BFF}" presName="LevelTwoTextNode" presStyleLbl="node3" presStyleIdx="3" presStyleCnt="5">
        <dgm:presLayoutVars>
          <dgm:chPref val="3"/>
        </dgm:presLayoutVars>
      </dgm:prSet>
      <dgm:spPr/>
    </dgm:pt>
    <dgm:pt modelId="{4D515A23-4E5B-4427-8DE2-361A93A7C369}" type="pres">
      <dgm:prSet presAssocID="{13E12A06-A87E-4D91-9567-637B35149BFF}" presName="level3hierChild" presStyleCnt="0"/>
      <dgm:spPr/>
    </dgm:pt>
    <dgm:pt modelId="{1434FA31-3532-48AF-8B04-5A2D96CD913F}" type="pres">
      <dgm:prSet presAssocID="{308CDE1E-D496-4711-BC5A-4A2BA18FE481}" presName="conn2-1" presStyleLbl="parChTrans1D2" presStyleIdx="3" presStyleCnt="4"/>
      <dgm:spPr/>
    </dgm:pt>
    <dgm:pt modelId="{3D2D7478-5181-4452-8243-768E0AD9293C}" type="pres">
      <dgm:prSet presAssocID="{308CDE1E-D496-4711-BC5A-4A2BA18FE481}" presName="connTx" presStyleLbl="parChTrans1D2" presStyleIdx="3" presStyleCnt="4"/>
      <dgm:spPr/>
    </dgm:pt>
    <dgm:pt modelId="{0660EA2C-C679-4AE5-B08B-30A80F514EC6}" type="pres">
      <dgm:prSet presAssocID="{158EFC0A-671F-4ED1-87CF-0C0D10A45E02}" presName="root2" presStyleCnt="0"/>
      <dgm:spPr/>
    </dgm:pt>
    <dgm:pt modelId="{FCB3B245-273A-4EDC-A427-662497F61EC5}" type="pres">
      <dgm:prSet presAssocID="{158EFC0A-671F-4ED1-87CF-0C0D10A45E02}" presName="LevelTwoTextNode" presStyleLbl="node2" presStyleIdx="3" presStyleCnt="4">
        <dgm:presLayoutVars>
          <dgm:chPref val="3"/>
        </dgm:presLayoutVars>
      </dgm:prSet>
      <dgm:spPr/>
    </dgm:pt>
    <dgm:pt modelId="{F5FDE625-A08A-423A-9092-A8FDDF4FCD8A}" type="pres">
      <dgm:prSet presAssocID="{158EFC0A-671F-4ED1-87CF-0C0D10A45E02}" presName="level3hierChild" presStyleCnt="0"/>
      <dgm:spPr/>
    </dgm:pt>
    <dgm:pt modelId="{FD3CAE27-1DA8-436E-B37A-1E129ACC67F6}" type="pres">
      <dgm:prSet presAssocID="{483DA359-4467-4B82-9B55-6FD5039619F6}" presName="conn2-1" presStyleLbl="parChTrans1D3" presStyleIdx="4" presStyleCnt="5"/>
      <dgm:spPr/>
    </dgm:pt>
    <dgm:pt modelId="{638E11AF-0F44-4F51-AE05-47764F3115BE}" type="pres">
      <dgm:prSet presAssocID="{483DA359-4467-4B82-9B55-6FD5039619F6}" presName="connTx" presStyleLbl="parChTrans1D3" presStyleIdx="4" presStyleCnt="5"/>
      <dgm:spPr/>
    </dgm:pt>
    <dgm:pt modelId="{BF799633-1AA2-4DF6-8013-BDDDD65E8FB0}" type="pres">
      <dgm:prSet presAssocID="{2BB0CAF7-43A2-495D-AF51-C6CD3F241025}" presName="root2" presStyleCnt="0"/>
      <dgm:spPr/>
    </dgm:pt>
    <dgm:pt modelId="{457BD764-B600-475A-ACB5-75B0037B4B3D}" type="pres">
      <dgm:prSet presAssocID="{2BB0CAF7-43A2-495D-AF51-C6CD3F241025}" presName="LevelTwoTextNode" presStyleLbl="node3" presStyleIdx="4" presStyleCnt="5">
        <dgm:presLayoutVars>
          <dgm:chPref val="3"/>
        </dgm:presLayoutVars>
      </dgm:prSet>
      <dgm:spPr/>
    </dgm:pt>
    <dgm:pt modelId="{4242CABD-A94A-43F8-879B-66BA83A1DC11}" type="pres">
      <dgm:prSet presAssocID="{2BB0CAF7-43A2-495D-AF51-C6CD3F241025}" presName="level3hierChild" presStyleCnt="0"/>
      <dgm:spPr/>
    </dgm:pt>
  </dgm:ptLst>
  <dgm:cxnLst>
    <dgm:cxn modelId="{405B9F16-1593-4D94-A88F-78C01850814C}" srcId="{05A8A207-BE2D-49B3-B1CC-59E0C6D7D891}" destId="{1FDEEB96-2A24-4F40-AA37-6F31C84C9D8E}" srcOrd="0" destOrd="0" parTransId="{76D7AA03-F732-49D4-9061-8E7A69545DFF}" sibTransId="{2D4B23C4-A780-4E6F-ABB0-B63CAADDEEAE}"/>
    <dgm:cxn modelId="{5370AC18-C5E2-4F52-80B5-2B0C4AF589DA}" srcId="{58C55FB2-14F4-4C4E-BD15-C67B0F9C79E3}" destId="{13E12A06-A87E-4D91-9567-637B35149BFF}" srcOrd="0" destOrd="0" parTransId="{95A71E81-A3A8-4F51-A847-61E5CC9BCA4C}" sibTransId="{1101A234-7F98-4B2E-BEB4-D84166C7CF26}"/>
    <dgm:cxn modelId="{A1BCD320-34EB-49E5-9F2C-77BAE2125272}" type="presOf" srcId="{90ED56EF-45DB-487F-88A7-E162938C727D}" destId="{917B706A-879B-4D05-A6DD-7E6134317D2F}" srcOrd="0" destOrd="0" presId="urn:microsoft.com/office/officeart/2008/layout/HorizontalMultiLevelHierarchy"/>
    <dgm:cxn modelId="{7F40D835-9F92-447B-BDEB-2462C794A868}" type="presOf" srcId="{B21300C8-6D4E-453C-BFC8-B7B24DEB5F69}" destId="{33C030F1-15AD-4883-B78C-9A90BDFADFEE}" srcOrd="0" destOrd="0" presId="urn:microsoft.com/office/officeart/2008/layout/HorizontalMultiLevelHierarchy"/>
    <dgm:cxn modelId="{E7215736-635F-48B1-8348-EE0A0F5F69DA}" type="presOf" srcId="{8BAAD816-0117-4744-8E03-CD50C734581B}" destId="{0FBF4AE0-3517-4016-80CD-677FDD19006E}" srcOrd="0" destOrd="0" presId="urn:microsoft.com/office/officeart/2008/layout/HorizontalMultiLevelHierarchy"/>
    <dgm:cxn modelId="{65BDA23A-1665-479D-9E3F-9BC1718EEA7B}" type="presOf" srcId="{B21300C8-6D4E-453C-BFC8-B7B24DEB5F69}" destId="{505AF322-D9FD-454C-BC42-85D98B91E657}" srcOrd="1" destOrd="0" presId="urn:microsoft.com/office/officeart/2008/layout/HorizontalMultiLevelHierarchy"/>
    <dgm:cxn modelId="{DB3EFF43-02DE-447F-95C2-22EC46F67066}" type="presOf" srcId="{7BF1A017-EDA9-4FCE-9D37-0331740D133D}" destId="{4487644A-342E-4893-991E-F0D055C043D0}" srcOrd="0" destOrd="0" presId="urn:microsoft.com/office/officeart/2008/layout/HorizontalMultiLevelHierarchy"/>
    <dgm:cxn modelId="{CAF27D44-C378-43BC-B3B6-567A5335FEBA}" type="presOf" srcId="{95A71E81-A3A8-4F51-A847-61E5CC9BCA4C}" destId="{F05ECDC9-0D3D-452D-B4FE-113C8EDA447D}" srcOrd="1" destOrd="0" presId="urn:microsoft.com/office/officeart/2008/layout/HorizontalMultiLevelHierarchy"/>
    <dgm:cxn modelId="{6060DC48-8454-44B5-9E2A-A9D24A86B0D1}" type="presOf" srcId="{1D4E1EDD-A061-4E10-9C21-80BDE20D7CFF}" destId="{4785314F-EF18-4033-BE8C-794283CA3E31}" srcOrd="0" destOrd="0" presId="urn:microsoft.com/office/officeart/2008/layout/HorizontalMultiLevelHierarchy"/>
    <dgm:cxn modelId="{54B2FD4A-E924-4C3D-A18D-7FA23376C635}" srcId="{6E1C3993-7907-4EA9-821F-7BEE36C451DD}" destId="{7AF789C8-C7EE-4B1C-83B6-D70BF88A046C}" srcOrd="0" destOrd="0" parTransId="{E6FAC345-EF5E-49C5-B46B-B0B0AB571A78}" sibTransId="{F3DC3818-1B5F-4DA0-A2EA-D591E8F8371B}"/>
    <dgm:cxn modelId="{145E3752-C426-44E5-80DA-0CCF352A2300}" type="presOf" srcId="{308CDE1E-D496-4711-BC5A-4A2BA18FE481}" destId="{3D2D7478-5181-4452-8243-768E0AD9293C}" srcOrd="1" destOrd="0" presId="urn:microsoft.com/office/officeart/2008/layout/HorizontalMultiLevelHierarchy"/>
    <dgm:cxn modelId="{E37E4453-760C-42D6-9D9D-166B8129B429}" type="presOf" srcId="{483DA359-4467-4B82-9B55-6FD5039619F6}" destId="{638E11AF-0F44-4F51-AE05-47764F3115BE}" srcOrd="1" destOrd="0" presId="urn:microsoft.com/office/officeart/2008/layout/HorizontalMultiLevelHierarchy"/>
    <dgm:cxn modelId="{CBD78F5E-B41B-4291-9890-0331C38A96F3}" type="presOf" srcId="{483DA359-4467-4B82-9B55-6FD5039619F6}" destId="{FD3CAE27-1DA8-436E-B37A-1E129ACC67F6}" srcOrd="0" destOrd="0" presId="urn:microsoft.com/office/officeart/2008/layout/HorizontalMultiLevelHierarchy"/>
    <dgm:cxn modelId="{264E8662-9466-4BFF-9232-7057CEA838BA}" type="presOf" srcId="{158EFC0A-671F-4ED1-87CF-0C0D10A45E02}" destId="{FCB3B245-273A-4EDC-A427-662497F61EC5}" srcOrd="0" destOrd="0" presId="urn:microsoft.com/office/officeart/2008/layout/HorizontalMultiLevelHierarchy"/>
    <dgm:cxn modelId="{8296B164-9AB6-49B6-B748-C86A48732D16}" type="presOf" srcId="{05A8A207-BE2D-49B3-B1CC-59E0C6D7D891}" destId="{6270012E-8275-43C9-AB57-4752CDB39B05}" srcOrd="0" destOrd="0" presId="urn:microsoft.com/office/officeart/2008/layout/HorizontalMultiLevelHierarchy"/>
    <dgm:cxn modelId="{AAC58165-3261-4AA7-BB88-660ABBE39556}" type="presOf" srcId="{95A71E81-A3A8-4F51-A847-61E5CC9BCA4C}" destId="{07DC83B2-FB6C-479D-9337-2EDC437E55FC}" srcOrd="0" destOrd="0" presId="urn:microsoft.com/office/officeart/2008/layout/HorizontalMultiLevelHierarchy"/>
    <dgm:cxn modelId="{521CEB73-077C-46C7-A6B7-ABDD238880DE}" srcId="{90ED56EF-45DB-487F-88A7-E162938C727D}" destId="{6E1C3993-7907-4EA9-821F-7BEE36C451DD}" srcOrd="0" destOrd="0" parTransId="{A45AE1D4-6B87-4934-BAA6-DB39497FC474}" sibTransId="{68CA9A4E-5213-425F-A06D-DD52FCDB8155}"/>
    <dgm:cxn modelId="{1334DC82-0630-49C6-A495-A9E5E810EECE}" srcId="{7AF789C8-C7EE-4B1C-83B6-D70BF88A046C}" destId="{A4B3EC35-6B77-439E-9B1F-ABC0CC8E5491}" srcOrd="0" destOrd="0" parTransId="{8BAAD816-0117-4744-8E03-CD50C734581B}" sibTransId="{091BA8D7-8A46-46A6-8B1A-3FE9DECA55B0}"/>
    <dgm:cxn modelId="{27887D84-E368-45B4-918F-226A86CE8F0B}" type="presOf" srcId="{1FDEEB96-2A24-4F40-AA37-6F31C84C9D8E}" destId="{C5D874D6-F59C-4A54-AD9F-4A7FB5582C20}" srcOrd="0" destOrd="0" presId="urn:microsoft.com/office/officeart/2008/layout/HorizontalMultiLevelHierarchy"/>
    <dgm:cxn modelId="{7B2FC687-742F-45D6-95BE-074D9231BC95}" type="presOf" srcId="{76D7AA03-F732-49D4-9061-8E7A69545DFF}" destId="{9DCA2E78-61D7-4DDD-A4E8-40C14EFBDA0C}" srcOrd="1" destOrd="0" presId="urn:microsoft.com/office/officeart/2008/layout/HorizontalMultiLevelHierarchy"/>
    <dgm:cxn modelId="{2A4D1A8C-0E61-46FA-8560-BBA554513D1F}" type="presOf" srcId="{308CDE1E-D496-4711-BC5A-4A2BA18FE481}" destId="{1434FA31-3532-48AF-8B04-5A2D96CD913F}" srcOrd="0" destOrd="0" presId="urn:microsoft.com/office/officeart/2008/layout/HorizontalMultiLevelHierarchy"/>
    <dgm:cxn modelId="{E7F6288E-CB0A-4477-AA0F-8ECB9BD84FE4}" type="presOf" srcId="{8BAAD816-0117-4744-8E03-CD50C734581B}" destId="{B061FDF6-8260-4648-8393-18646913B577}" srcOrd="1" destOrd="0" presId="urn:microsoft.com/office/officeart/2008/layout/HorizontalMultiLevelHierarchy"/>
    <dgm:cxn modelId="{8BF94696-315C-4921-B413-7DB34F3825DB}" type="presOf" srcId="{7BF1A017-EDA9-4FCE-9D37-0331740D133D}" destId="{116BAC7C-72C9-425C-8156-87F7D6E27363}" srcOrd="1" destOrd="0" presId="urn:microsoft.com/office/officeart/2008/layout/HorizontalMultiLevelHierarchy"/>
    <dgm:cxn modelId="{A4DA3BA1-62FE-41F3-8113-45532386CEFA}" type="presOf" srcId="{EEA7D052-9EF7-452F-AE78-6B3B0D828894}" destId="{D68B528E-F369-44B1-B193-7C877607246F}" srcOrd="0" destOrd="0" presId="urn:microsoft.com/office/officeart/2008/layout/HorizontalMultiLevelHierarchy"/>
    <dgm:cxn modelId="{EDFF2AA8-EB91-4AA9-8BF8-639B3316AB1F}" type="presOf" srcId="{13E12A06-A87E-4D91-9567-637B35149BFF}" destId="{97CB56F0-384E-4323-9845-D6B56F11CC5A}" srcOrd="0" destOrd="0" presId="urn:microsoft.com/office/officeart/2008/layout/HorizontalMultiLevelHierarchy"/>
    <dgm:cxn modelId="{916537AF-EA74-4139-80C2-60077F20AABE}" srcId="{6E1C3993-7907-4EA9-821F-7BEE36C451DD}" destId="{158EFC0A-671F-4ED1-87CF-0C0D10A45E02}" srcOrd="3" destOrd="0" parTransId="{308CDE1E-D496-4711-BC5A-4A2BA18FE481}" sibTransId="{F060BA93-7A3A-40D1-B87B-D1E0636A3442}"/>
    <dgm:cxn modelId="{1C6953B4-F974-4777-9096-5D1CC409544E}" srcId="{05A8A207-BE2D-49B3-B1CC-59E0C6D7D891}" destId="{EEA7D052-9EF7-452F-AE78-6B3B0D828894}" srcOrd="1" destOrd="0" parTransId="{B21300C8-6D4E-453C-BFC8-B7B24DEB5F69}" sibTransId="{0D625C22-8697-4F0D-8941-568B18C6F848}"/>
    <dgm:cxn modelId="{FC11A8C1-9B49-48AB-8523-C55E629DD97D}" type="presOf" srcId="{E6FAC345-EF5E-49C5-B46B-B0B0AB571A78}" destId="{4FFD4689-AFFA-4078-B621-F071DCD906A4}" srcOrd="0" destOrd="0" presId="urn:microsoft.com/office/officeart/2008/layout/HorizontalMultiLevelHierarchy"/>
    <dgm:cxn modelId="{598998C6-31A8-4C5E-B7C2-B4AD713A23A0}" type="presOf" srcId="{6E1C3993-7907-4EA9-821F-7BEE36C451DD}" destId="{33729C9B-1D9B-40A1-A9B4-1161BB84327B}" srcOrd="0" destOrd="0" presId="urn:microsoft.com/office/officeart/2008/layout/HorizontalMultiLevelHierarchy"/>
    <dgm:cxn modelId="{3815B4C6-0AE1-4138-A900-FA1121CF0FF2}" srcId="{6E1C3993-7907-4EA9-821F-7BEE36C451DD}" destId="{58C55FB2-14F4-4C4E-BD15-C67B0F9C79E3}" srcOrd="2" destOrd="0" parTransId="{1D4E1EDD-A061-4E10-9C21-80BDE20D7CFF}" sibTransId="{1FCE77DF-5E8E-4DBC-9E6D-A130EF4A63E0}"/>
    <dgm:cxn modelId="{4D4B16CA-524E-413F-B51B-FC5B6A3F8C25}" type="presOf" srcId="{76D7AA03-F732-49D4-9061-8E7A69545DFF}" destId="{CD78BA2B-DCB2-4ECC-A738-6087DAC6E3FA}" srcOrd="0" destOrd="0" presId="urn:microsoft.com/office/officeart/2008/layout/HorizontalMultiLevelHierarchy"/>
    <dgm:cxn modelId="{15DE9ACE-5473-45D2-AC12-FF7FE38638E3}" type="presOf" srcId="{1D4E1EDD-A061-4E10-9C21-80BDE20D7CFF}" destId="{24D858BA-4E07-4B77-B0F9-25C7786AFE69}" srcOrd="1" destOrd="0" presId="urn:microsoft.com/office/officeart/2008/layout/HorizontalMultiLevelHierarchy"/>
    <dgm:cxn modelId="{04605EE0-47F6-498E-BDDC-BBEF247B3299}" srcId="{6E1C3993-7907-4EA9-821F-7BEE36C451DD}" destId="{05A8A207-BE2D-49B3-B1CC-59E0C6D7D891}" srcOrd="1" destOrd="0" parTransId="{7BF1A017-EDA9-4FCE-9D37-0331740D133D}" sibTransId="{760AF154-BC98-4DC6-B628-568F53F05CF7}"/>
    <dgm:cxn modelId="{27A72DE9-0E14-4E2B-9DA9-C9D342031C2E}" type="presOf" srcId="{E6FAC345-EF5E-49C5-B46B-B0B0AB571A78}" destId="{55C41BDB-F0B3-4CDB-820E-060E8935672A}" srcOrd="1" destOrd="0" presId="urn:microsoft.com/office/officeart/2008/layout/HorizontalMultiLevelHierarchy"/>
    <dgm:cxn modelId="{F10C78F1-EAAB-4465-875F-DC57AE63A28A}" srcId="{158EFC0A-671F-4ED1-87CF-0C0D10A45E02}" destId="{2BB0CAF7-43A2-495D-AF51-C6CD3F241025}" srcOrd="0" destOrd="0" parTransId="{483DA359-4467-4B82-9B55-6FD5039619F6}" sibTransId="{0D23D49E-5795-4398-88C8-3E5B2E7B28A7}"/>
    <dgm:cxn modelId="{FE107AF3-CAE2-4664-8928-A97762CC14C1}" type="presOf" srcId="{A4B3EC35-6B77-439E-9B1F-ABC0CC8E5491}" destId="{23475E7E-329E-4991-8F3F-ADCE5A0EE7EE}" srcOrd="0" destOrd="0" presId="urn:microsoft.com/office/officeart/2008/layout/HorizontalMultiLevelHierarchy"/>
    <dgm:cxn modelId="{EDAC60FC-F0C0-4B70-A4CD-F95292C451CD}" type="presOf" srcId="{2BB0CAF7-43A2-495D-AF51-C6CD3F241025}" destId="{457BD764-B600-475A-ACB5-75B0037B4B3D}" srcOrd="0" destOrd="0" presId="urn:microsoft.com/office/officeart/2008/layout/HorizontalMultiLevelHierarchy"/>
    <dgm:cxn modelId="{E545E0FD-77FB-445A-B41E-5646CB635712}" type="presOf" srcId="{58C55FB2-14F4-4C4E-BD15-C67B0F9C79E3}" destId="{4B7D2A8A-8B2F-4393-A424-5F253C2DD583}" srcOrd="0" destOrd="0" presId="urn:microsoft.com/office/officeart/2008/layout/HorizontalMultiLevelHierarchy"/>
    <dgm:cxn modelId="{E411BFFF-CAEB-4D7A-8300-13AF21CDA1EB}" type="presOf" srcId="{7AF789C8-C7EE-4B1C-83B6-D70BF88A046C}" destId="{CC17627F-3D26-4DD7-B372-CC5340F7636D}" srcOrd="0" destOrd="0" presId="urn:microsoft.com/office/officeart/2008/layout/HorizontalMultiLevelHierarchy"/>
    <dgm:cxn modelId="{CBCBF8B0-3B66-4055-87F9-D1E0E9E99909}" type="presParOf" srcId="{917B706A-879B-4D05-A6DD-7E6134317D2F}" destId="{2E6C4C78-43E0-40E3-9093-0181631A76BC}" srcOrd="0" destOrd="0" presId="urn:microsoft.com/office/officeart/2008/layout/HorizontalMultiLevelHierarchy"/>
    <dgm:cxn modelId="{E392BF47-F3FE-480A-97CA-9AF9D27F2D95}" type="presParOf" srcId="{2E6C4C78-43E0-40E3-9093-0181631A76BC}" destId="{33729C9B-1D9B-40A1-A9B4-1161BB84327B}" srcOrd="0" destOrd="0" presId="urn:microsoft.com/office/officeart/2008/layout/HorizontalMultiLevelHierarchy"/>
    <dgm:cxn modelId="{42DCFC95-33BE-4BC6-9760-238A26EF0BDC}" type="presParOf" srcId="{2E6C4C78-43E0-40E3-9093-0181631A76BC}" destId="{0B53025D-87F7-44A9-90E0-DD060BCB82ED}" srcOrd="1" destOrd="0" presId="urn:microsoft.com/office/officeart/2008/layout/HorizontalMultiLevelHierarchy"/>
    <dgm:cxn modelId="{08AF785E-CE76-407A-81B2-11EA24F7395E}" type="presParOf" srcId="{0B53025D-87F7-44A9-90E0-DD060BCB82ED}" destId="{4FFD4689-AFFA-4078-B621-F071DCD906A4}" srcOrd="0" destOrd="0" presId="urn:microsoft.com/office/officeart/2008/layout/HorizontalMultiLevelHierarchy"/>
    <dgm:cxn modelId="{5373CC59-5FF5-4621-AAEB-A16B96DE5333}" type="presParOf" srcId="{4FFD4689-AFFA-4078-B621-F071DCD906A4}" destId="{55C41BDB-F0B3-4CDB-820E-060E8935672A}" srcOrd="0" destOrd="0" presId="urn:microsoft.com/office/officeart/2008/layout/HorizontalMultiLevelHierarchy"/>
    <dgm:cxn modelId="{6C96D8CE-AC9C-4256-ACCC-2FF24249BE48}" type="presParOf" srcId="{0B53025D-87F7-44A9-90E0-DD060BCB82ED}" destId="{B00D0662-717D-4D4B-A45A-CEA520AD0A91}" srcOrd="1" destOrd="0" presId="urn:microsoft.com/office/officeart/2008/layout/HorizontalMultiLevelHierarchy"/>
    <dgm:cxn modelId="{BE2F8873-62DA-4B5F-A3AB-E7E020DCE12B}" type="presParOf" srcId="{B00D0662-717D-4D4B-A45A-CEA520AD0A91}" destId="{CC17627F-3D26-4DD7-B372-CC5340F7636D}" srcOrd="0" destOrd="0" presId="urn:microsoft.com/office/officeart/2008/layout/HorizontalMultiLevelHierarchy"/>
    <dgm:cxn modelId="{49372C58-12AB-4565-96C0-0529F9194F1A}" type="presParOf" srcId="{B00D0662-717D-4D4B-A45A-CEA520AD0A91}" destId="{E1016C59-9116-4571-938C-E6C079A17CD4}" srcOrd="1" destOrd="0" presId="urn:microsoft.com/office/officeart/2008/layout/HorizontalMultiLevelHierarchy"/>
    <dgm:cxn modelId="{E0D22364-AF3D-4999-A186-065A4F2976EA}" type="presParOf" srcId="{E1016C59-9116-4571-938C-E6C079A17CD4}" destId="{0FBF4AE0-3517-4016-80CD-677FDD19006E}" srcOrd="0" destOrd="0" presId="urn:microsoft.com/office/officeart/2008/layout/HorizontalMultiLevelHierarchy"/>
    <dgm:cxn modelId="{04743BE9-736E-4E1D-929C-89F88C9E7A34}" type="presParOf" srcId="{0FBF4AE0-3517-4016-80CD-677FDD19006E}" destId="{B061FDF6-8260-4648-8393-18646913B577}" srcOrd="0" destOrd="0" presId="urn:microsoft.com/office/officeart/2008/layout/HorizontalMultiLevelHierarchy"/>
    <dgm:cxn modelId="{F5D1FDC4-A081-4E94-8EEC-DEFF0D7FB383}" type="presParOf" srcId="{E1016C59-9116-4571-938C-E6C079A17CD4}" destId="{41445CC2-BC67-4ABE-BBC0-4DC0540519B2}" srcOrd="1" destOrd="0" presId="urn:microsoft.com/office/officeart/2008/layout/HorizontalMultiLevelHierarchy"/>
    <dgm:cxn modelId="{98D11D28-19A9-40CF-9EC5-18139C32033C}" type="presParOf" srcId="{41445CC2-BC67-4ABE-BBC0-4DC0540519B2}" destId="{23475E7E-329E-4991-8F3F-ADCE5A0EE7EE}" srcOrd="0" destOrd="0" presId="urn:microsoft.com/office/officeart/2008/layout/HorizontalMultiLevelHierarchy"/>
    <dgm:cxn modelId="{B834F48F-4DE7-4DC7-8D8E-04ABF27E5A8B}" type="presParOf" srcId="{41445CC2-BC67-4ABE-BBC0-4DC0540519B2}" destId="{EA4059F8-9014-4D14-BAB5-BD6EE8918E04}" srcOrd="1" destOrd="0" presId="urn:microsoft.com/office/officeart/2008/layout/HorizontalMultiLevelHierarchy"/>
    <dgm:cxn modelId="{428502D5-EC01-46A3-9CB5-4BFF52460612}" type="presParOf" srcId="{0B53025D-87F7-44A9-90E0-DD060BCB82ED}" destId="{4487644A-342E-4893-991E-F0D055C043D0}" srcOrd="2" destOrd="0" presId="urn:microsoft.com/office/officeart/2008/layout/HorizontalMultiLevelHierarchy"/>
    <dgm:cxn modelId="{6793E52E-0B99-43A9-AE87-DCE24994A980}" type="presParOf" srcId="{4487644A-342E-4893-991E-F0D055C043D0}" destId="{116BAC7C-72C9-425C-8156-87F7D6E27363}" srcOrd="0" destOrd="0" presId="urn:microsoft.com/office/officeart/2008/layout/HorizontalMultiLevelHierarchy"/>
    <dgm:cxn modelId="{504A08F9-AD00-4951-B5B2-8DA50EDEAF8B}" type="presParOf" srcId="{0B53025D-87F7-44A9-90E0-DD060BCB82ED}" destId="{88B787AE-8A53-4D58-A238-4EF39D039839}" srcOrd="3" destOrd="0" presId="urn:microsoft.com/office/officeart/2008/layout/HorizontalMultiLevelHierarchy"/>
    <dgm:cxn modelId="{861A2837-C58A-42AE-96BE-8618DB0CF139}" type="presParOf" srcId="{88B787AE-8A53-4D58-A238-4EF39D039839}" destId="{6270012E-8275-43C9-AB57-4752CDB39B05}" srcOrd="0" destOrd="0" presId="urn:microsoft.com/office/officeart/2008/layout/HorizontalMultiLevelHierarchy"/>
    <dgm:cxn modelId="{E96B88BE-E5CB-4280-8C40-95CFD24A305C}" type="presParOf" srcId="{88B787AE-8A53-4D58-A238-4EF39D039839}" destId="{CC0121FD-322E-4B90-8C8D-265EB346630B}" srcOrd="1" destOrd="0" presId="urn:microsoft.com/office/officeart/2008/layout/HorizontalMultiLevelHierarchy"/>
    <dgm:cxn modelId="{7F0A015E-CEC0-46C4-9AB2-B3B2F8BCDE95}" type="presParOf" srcId="{CC0121FD-322E-4B90-8C8D-265EB346630B}" destId="{CD78BA2B-DCB2-4ECC-A738-6087DAC6E3FA}" srcOrd="0" destOrd="0" presId="urn:microsoft.com/office/officeart/2008/layout/HorizontalMultiLevelHierarchy"/>
    <dgm:cxn modelId="{28132BFE-D3D3-495C-9BF3-BB52D466721F}" type="presParOf" srcId="{CD78BA2B-DCB2-4ECC-A738-6087DAC6E3FA}" destId="{9DCA2E78-61D7-4DDD-A4E8-40C14EFBDA0C}" srcOrd="0" destOrd="0" presId="urn:microsoft.com/office/officeart/2008/layout/HorizontalMultiLevelHierarchy"/>
    <dgm:cxn modelId="{D520EDDB-6C28-42F0-8299-5CCC6C8B60DC}" type="presParOf" srcId="{CC0121FD-322E-4B90-8C8D-265EB346630B}" destId="{451F260F-6150-49A0-9EFF-2C0A47BF7F7E}" srcOrd="1" destOrd="0" presId="urn:microsoft.com/office/officeart/2008/layout/HorizontalMultiLevelHierarchy"/>
    <dgm:cxn modelId="{12FC0B86-9303-4671-A269-A962F5101F5F}" type="presParOf" srcId="{451F260F-6150-49A0-9EFF-2C0A47BF7F7E}" destId="{C5D874D6-F59C-4A54-AD9F-4A7FB5582C20}" srcOrd="0" destOrd="0" presId="urn:microsoft.com/office/officeart/2008/layout/HorizontalMultiLevelHierarchy"/>
    <dgm:cxn modelId="{80A09A50-7D59-47E0-A459-B0D35C53898D}" type="presParOf" srcId="{451F260F-6150-49A0-9EFF-2C0A47BF7F7E}" destId="{45390CA9-0495-4562-A04E-9F6766D575DE}" srcOrd="1" destOrd="0" presId="urn:microsoft.com/office/officeart/2008/layout/HorizontalMultiLevelHierarchy"/>
    <dgm:cxn modelId="{F6999684-62FE-4DE0-88DF-730A1D5F4032}" type="presParOf" srcId="{CC0121FD-322E-4B90-8C8D-265EB346630B}" destId="{33C030F1-15AD-4883-B78C-9A90BDFADFEE}" srcOrd="2" destOrd="0" presId="urn:microsoft.com/office/officeart/2008/layout/HorizontalMultiLevelHierarchy"/>
    <dgm:cxn modelId="{13B6CA03-920D-408D-85CB-67A5D9B4655B}" type="presParOf" srcId="{33C030F1-15AD-4883-B78C-9A90BDFADFEE}" destId="{505AF322-D9FD-454C-BC42-85D98B91E657}" srcOrd="0" destOrd="0" presId="urn:microsoft.com/office/officeart/2008/layout/HorizontalMultiLevelHierarchy"/>
    <dgm:cxn modelId="{00BF669E-8BFE-4BC8-B881-D6F173D43272}" type="presParOf" srcId="{CC0121FD-322E-4B90-8C8D-265EB346630B}" destId="{627100E2-93A8-4CA5-904B-CBB44FD774A1}" srcOrd="3" destOrd="0" presId="urn:microsoft.com/office/officeart/2008/layout/HorizontalMultiLevelHierarchy"/>
    <dgm:cxn modelId="{305F641A-618D-48FF-9379-0D2CD0B68C1E}" type="presParOf" srcId="{627100E2-93A8-4CA5-904B-CBB44FD774A1}" destId="{D68B528E-F369-44B1-B193-7C877607246F}" srcOrd="0" destOrd="0" presId="urn:microsoft.com/office/officeart/2008/layout/HorizontalMultiLevelHierarchy"/>
    <dgm:cxn modelId="{B1A3EDE4-8298-47D7-8841-CC7EFEEAAE2F}" type="presParOf" srcId="{627100E2-93A8-4CA5-904B-CBB44FD774A1}" destId="{877355B2-35D6-4E27-B5BE-074448F315CF}" srcOrd="1" destOrd="0" presId="urn:microsoft.com/office/officeart/2008/layout/HorizontalMultiLevelHierarchy"/>
    <dgm:cxn modelId="{EF90FFD3-9817-41BE-AB6D-85619856D042}" type="presParOf" srcId="{0B53025D-87F7-44A9-90E0-DD060BCB82ED}" destId="{4785314F-EF18-4033-BE8C-794283CA3E31}" srcOrd="4" destOrd="0" presId="urn:microsoft.com/office/officeart/2008/layout/HorizontalMultiLevelHierarchy"/>
    <dgm:cxn modelId="{07115EFE-E438-49B4-8698-D0340B1AA45E}" type="presParOf" srcId="{4785314F-EF18-4033-BE8C-794283CA3E31}" destId="{24D858BA-4E07-4B77-B0F9-25C7786AFE69}" srcOrd="0" destOrd="0" presId="urn:microsoft.com/office/officeart/2008/layout/HorizontalMultiLevelHierarchy"/>
    <dgm:cxn modelId="{C8311B6A-4389-4D90-8624-D200AE62C695}" type="presParOf" srcId="{0B53025D-87F7-44A9-90E0-DD060BCB82ED}" destId="{33238005-F61C-4659-9D65-6061F1608E10}" srcOrd="5" destOrd="0" presId="urn:microsoft.com/office/officeart/2008/layout/HorizontalMultiLevelHierarchy"/>
    <dgm:cxn modelId="{9A28E382-BFF0-42A1-AAE6-97B3F27F4319}" type="presParOf" srcId="{33238005-F61C-4659-9D65-6061F1608E10}" destId="{4B7D2A8A-8B2F-4393-A424-5F253C2DD583}" srcOrd="0" destOrd="0" presId="urn:microsoft.com/office/officeart/2008/layout/HorizontalMultiLevelHierarchy"/>
    <dgm:cxn modelId="{8DF440FF-6253-4A03-9D6B-62A7981E7785}" type="presParOf" srcId="{33238005-F61C-4659-9D65-6061F1608E10}" destId="{30A9C405-90C9-4CB2-B0E5-602F45E785AC}" srcOrd="1" destOrd="0" presId="urn:microsoft.com/office/officeart/2008/layout/HorizontalMultiLevelHierarchy"/>
    <dgm:cxn modelId="{2DD34BD5-061B-4F13-852E-2C9AB5E9E23A}" type="presParOf" srcId="{30A9C405-90C9-4CB2-B0E5-602F45E785AC}" destId="{07DC83B2-FB6C-479D-9337-2EDC437E55FC}" srcOrd="0" destOrd="0" presId="urn:microsoft.com/office/officeart/2008/layout/HorizontalMultiLevelHierarchy"/>
    <dgm:cxn modelId="{370C3B2B-F5F3-456E-995F-F0B4DF36DEF1}" type="presParOf" srcId="{07DC83B2-FB6C-479D-9337-2EDC437E55FC}" destId="{F05ECDC9-0D3D-452D-B4FE-113C8EDA447D}" srcOrd="0" destOrd="0" presId="urn:microsoft.com/office/officeart/2008/layout/HorizontalMultiLevelHierarchy"/>
    <dgm:cxn modelId="{0F6740DD-D9D8-4CAB-A7AC-3410B61A2B97}" type="presParOf" srcId="{30A9C405-90C9-4CB2-B0E5-602F45E785AC}" destId="{FB666CE4-F294-4D57-BCCA-A4B5C107098B}" srcOrd="1" destOrd="0" presId="urn:microsoft.com/office/officeart/2008/layout/HorizontalMultiLevelHierarchy"/>
    <dgm:cxn modelId="{F946BFAD-EC93-4B4F-9A2E-AD5A704FA694}" type="presParOf" srcId="{FB666CE4-F294-4D57-BCCA-A4B5C107098B}" destId="{97CB56F0-384E-4323-9845-D6B56F11CC5A}" srcOrd="0" destOrd="0" presId="urn:microsoft.com/office/officeart/2008/layout/HorizontalMultiLevelHierarchy"/>
    <dgm:cxn modelId="{F647694E-3A7C-4299-BA7C-5BAD34CC386B}" type="presParOf" srcId="{FB666CE4-F294-4D57-BCCA-A4B5C107098B}" destId="{4D515A23-4E5B-4427-8DE2-361A93A7C369}" srcOrd="1" destOrd="0" presId="urn:microsoft.com/office/officeart/2008/layout/HorizontalMultiLevelHierarchy"/>
    <dgm:cxn modelId="{880C95EB-97DE-4D25-B832-DD5C1BFBD83D}" type="presParOf" srcId="{0B53025D-87F7-44A9-90E0-DD060BCB82ED}" destId="{1434FA31-3532-48AF-8B04-5A2D96CD913F}" srcOrd="6" destOrd="0" presId="urn:microsoft.com/office/officeart/2008/layout/HorizontalMultiLevelHierarchy"/>
    <dgm:cxn modelId="{63D74E70-34ED-4B23-B0C6-09A2B0932D89}" type="presParOf" srcId="{1434FA31-3532-48AF-8B04-5A2D96CD913F}" destId="{3D2D7478-5181-4452-8243-768E0AD9293C}" srcOrd="0" destOrd="0" presId="urn:microsoft.com/office/officeart/2008/layout/HorizontalMultiLevelHierarchy"/>
    <dgm:cxn modelId="{FC900910-B627-42BD-BC5F-DD825E277AFB}" type="presParOf" srcId="{0B53025D-87F7-44A9-90E0-DD060BCB82ED}" destId="{0660EA2C-C679-4AE5-B08B-30A80F514EC6}" srcOrd="7" destOrd="0" presId="urn:microsoft.com/office/officeart/2008/layout/HorizontalMultiLevelHierarchy"/>
    <dgm:cxn modelId="{98F4D2A4-2C51-440B-A21C-8BEE48A19869}" type="presParOf" srcId="{0660EA2C-C679-4AE5-B08B-30A80F514EC6}" destId="{FCB3B245-273A-4EDC-A427-662497F61EC5}" srcOrd="0" destOrd="0" presId="urn:microsoft.com/office/officeart/2008/layout/HorizontalMultiLevelHierarchy"/>
    <dgm:cxn modelId="{9F047E28-1710-4D9E-8535-D24BFDF45E8F}" type="presParOf" srcId="{0660EA2C-C679-4AE5-B08B-30A80F514EC6}" destId="{F5FDE625-A08A-423A-9092-A8FDDF4FCD8A}" srcOrd="1" destOrd="0" presId="urn:microsoft.com/office/officeart/2008/layout/HorizontalMultiLevelHierarchy"/>
    <dgm:cxn modelId="{9E0E2CAF-5703-46C0-AAE3-98465D47458E}" type="presParOf" srcId="{F5FDE625-A08A-423A-9092-A8FDDF4FCD8A}" destId="{FD3CAE27-1DA8-436E-B37A-1E129ACC67F6}" srcOrd="0" destOrd="0" presId="urn:microsoft.com/office/officeart/2008/layout/HorizontalMultiLevelHierarchy"/>
    <dgm:cxn modelId="{859DB2BF-41B9-4E88-90FD-1B42F94EBB29}" type="presParOf" srcId="{FD3CAE27-1DA8-436E-B37A-1E129ACC67F6}" destId="{638E11AF-0F44-4F51-AE05-47764F3115BE}" srcOrd="0" destOrd="0" presId="urn:microsoft.com/office/officeart/2008/layout/HorizontalMultiLevelHierarchy"/>
    <dgm:cxn modelId="{60E35B7D-4EEB-4183-8E9E-206B517D0E33}" type="presParOf" srcId="{F5FDE625-A08A-423A-9092-A8FDDF4FCD8A}" destId="{BF799633-1AA2-4DF6-8013-BDDDD65E8FB0}" srcOrd="1" destOrd="0" presId="urn:microsoft.com/office/officeart/2008/layout/HorizontalMultiLevelHierarchy"/>
    <dgm:cxn modelId="{66D75523-F11D-4F59-954C-2DF6F40DFF0A}" type="presParOf" srcId="{BF799633-1AA2-4DF6-8013-BDDDD65E8FB0}" destId="{457BD764-B600-475A-ACB5-75B0037B4B3D}" srcOrd="0" destOrd="0" presId="urn:microsoft.com/office/officeart/2008/layout/HorizontalMultiLevelHierarchy"/>
    <dgm:cxn modelId="{62827286-60C6-4C17-B6F2-9C6A60F607C4}" type="presParOf" srcId="{BF799633-1AA2-4DF6-8013-BDDDD65E8FB0}" destId="{4242CABD-A94A-43F8-879B-66BA83A1DC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1961B-C84B-4D32-8AD0-CC5BD129946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FA14AEE-0897-40E2-BFD4-99E0A2F87ECB}">
      <dgm:prSet/>
      <dgm:spPr/>
      <dgm:t>
        <a:bodyPr/>
        <a:lstStyle/>
        <a:p>
          <a:r>
            <a:rPr lang="es-MX" dirty="0"/>
            <a:t>En caso de optar por cursar MINOR, es </a:t>
          </a:r>
          <a:r>
            <a:rPr lang="es-MX" b="1" u="sng" dirty="0"/>
            <a:t>importante hablar con director de carrera que lo oferta </a:t>
          </a:r>
          <a:r>
            <a:rPr lang="es-MX" dirty="0"/>
            <a:t>antes de inscribirlo para conocer todos los detalles del mismo, considerando la oferta en la universidad. </a:t>
          </a:r>
        </a:p>
      </dgm:t>
    </dgm:pt>
    <dgm:pt modelId="{033B4EA8-61DC-4A83-9FD9-F28ED2B6AB62}" type="parTrans" cxnId="{10A1FF36-9EC1-4784-8065-B8847838B462}">
      <dgm:prSet/>
      <dgm:spPr/>
      <dgm:t>
        <a:bodyPr/>
        <a:lstStyle/>
        <a:p>
          <a:endParaRPr lang="es-MX"/>
        </a:p>
      </dgm:t>
    </dgm:pt>
    <dgm:pt modelId="{D33C1348-137F-498C-9933-51CA665C6A1A}" type="sibTrans" cxnId="{10A1FF36-9EC1-4784-8065-B8847838B462}">
      <dgm:prSet/>
      <dgm:spPr/>
      <dgm:t>
        <a:bodyPr/>
        <a:lstStyle/>
        <a:p>
          <a:endParaRPr lang="es-MX"/>
        </a:p>
      </dgm:t>
    </dgm:pt>
    <dgm:pt modelId="{273EBEF4-8D49-4172-B773-A0D7CAE518E1}">
      <dgm:prSet/>
      <dgm:spPr/>
      <dgm:t>
        <a:bodyPr/>
        <a:lstStyle/>
        <a:p>
          <a:r>
            <a:rPr lang="es-MX" dirty="0"/>
            <a:t>Revisar Catálogo para Derecho. </a:t>
          </a:r>
        </a:p>
      </dgm:t>
    </dgm:pt>
    <dgm:pt modelId="{BD27F4EB-936A-47B4-9C2E-3457D73F0B58}" type="parTrans" cxnId="{4C4E1F27-AD1D-4629-A00E-324C5B26B787}">
      <dgm:prSet/>
      <dgm:spPr/>
      <dgm:t>
        <a:bodyPr/>
        <a:lstStyle/>
        <a:p>
          <a:endParaRPr lang="es-MX"/>
        </a:p>
      </dgm:t>
    </dgm:pt>
    <dgm:pt modelId="{72C84D07-9A9C-4847-9802-3DCDF57696AB}" type="sibTrans" cxnId="{4C4E1F27-AD1D-4629-A00E-324C5B26B787}">
      <dgm:prSet/>
      <dgm:spPr/>
      <dgm:t>
        <a:bodyPr/>
        <a:lstStyle/>
        <a:p>
          <a:endParaRPr lang="es-MX"/>
        </a:p>
      </dgm:t>
    </dgm:pt>
    <dgm:pt modelId="{EBF6195C-BED7-4B7F-9193-9CB790E95434}">
      <dgm:prSet/>
      <dgm:spPr/>
      <dgm:t>
        <a:bodyPr/>
        <a:lstStyle/>
        <a:p>
          <a:r>
            <a:rPr lang="es-MX" dirty="0"/>
            <a:t>A continuación se muestran algunas opciones de oferta para los alumnos de la Licenciatura en Derecho.</a:t>
          </a:r>
        </a:p>
      </dgm:t>
    </dgm:pt>
    <dgm:pt modelId="{B46413A7-ECD3-406F-820B-51DBD1CC902C}" type="parTrans" cxnId="{CA6F117F-B371-4222-9249-AEAFDFD3AACC}">
      <dgm:prSet/>
      <dgm:spPr/>
      <dgm:t>
        <a:bodyPr/>
        <a:lstStyle/>
        <a:p>
          <a:endParaRPr lang="es-MX"/>
        </a:p>
      </dgm:t>
    </dgm:pt>
    <dgm:pt modelId="{16573A56-4405-40AF-A9C8-814D5246A694}" type="sibTrans" cxnId="{CA6F117F-B371-4222-9249-AEAFDFD3AACC}">
      <dgm:prSet/>
      <dgm:spPr/>
      <dgm:t>
        <a:bodyPr/>
        <a:lstStyle/>
        <a:p>
          <a:endParaRPr lang="es-MX"/>
        </a:p>
      </dgm:t>
    </dgm:pt>
    <dgm:pt modelId="{8BD3AE88-79BD-4090-A52D-4E3270CB059D}" type="pres">
      <dgm:prSet presAssocID="{AF11961B-C84B-4D32-8AD0-CC5BD129946A}" presName="Name0" presStyleCnt="0">
        <dgm:presLayoutVars>
          <dgm:dir/>
          <dgm:resizeHandles val="exact"/>
        </dgm:presLayoutVars>
      </dgm:prSet>
      <dgm:spPr/>
    </dgm:pt>
    <dgm:pt modelId="{C6D45E3D-34E3-4B74-8EB0-0AB7236BABE9}" type="pres">
      <dgm:prSet presAssocID="{7FA14AEE-0897-40E2-BFD4-99E0A2F87ECB}" presName="node" presStyleLbl="node1" presStyleIdx="0" presStyleCnt="3">
        <dgm:presLayoutVars>
          <dgm:bulletEnabled val="1"/>
        </dgm:presLayoutVars>
      </dgm:prSet>
      <dgm:spPr/>
    </dgm:pt>
    <dgm:pt modelId="{51774F56-EB94-4C38-94CB-CD69A9B4751F}" type="pres">
      <dgm:prSet presAssocID="{D33C1348-137F-498C-9933-51CA665C6A1A}" presName="sibTrans" presStyleLbl="sibTrans2D1" presStyleIdx="0" presStyleCnt="2"/>
      <dgm:spPr/>
    </dgm:pt>
    <dgm:pt modelId="{48230718-50BD-4B08-9371-8B6A2D3819A8}" type="pres">
      <dgm:prSet presAssocID="{D33C1348-137F-498C-9933-51CA665C6A1A}" presName="connectorText" presStyleLbl="sibTrans2D1" presStyleIdx="0" presStyleCnt="2"/>
      <dgm:spPr/>
    </dgm:pt>
    <dgm:pt modelId="{164C7F55-D902-48DC-B13F-86A6856EDCCA}" type="pres">
      <dgm:prSet presAssocID="{273EBEF4-8D49-4172-B773-A0D7CAE518E1}" presName="node" presStyleLbl="node1" presStyleIdx="1" presStyleCnt="3">
        <dgm:presLayoutVars>
          <dgm:bulletEnabled val="1"/>
        </dgm:presLayoutVars>
      </dgm:prSet>
      <dgm:spPr/>
    </dgm:pt>
    <dgm:pt modelId="{0126DEFA-EEB3-427E-B1BF-910DA1370C24}" type="pres">
      <dgm:prSet presAssocID="{72C84D07-9A9C-4847-9802-3DCDF57696AB}" presName="sibTrans" presStyleLbl="sibTrans2D1" presStyleIdx="1" presStyleCnt="2"/>
      <dgm:spPr/>
    </dgm:pt>
    <dgm:pt modelId="{D3D311C2-8F5C-41EE-A437-CE5795B6E3FA}" type="pres">
      <dgm:prSet presAssocID="{72C84D07-9A9C-4847-9802-3DCDF57696AB}" presName="connectorText" presStyleLbl="sibTrans2D1" presStyleIdx="1" presStyleCnt="2"/>
      <dgm:spPr/>
    </dgm:pt>
    <dgm:pt modelId="{DBB90EAA-141F-4CD6-A127-F9CFF9F93B4A}" type="pres">
      <dgm:prSet presAssocID="{EBF6195C-BED7-4B7F-9193-9CB790E95434}" presName="node" presStyleLbl="node1" presStyleIdx="2" presStyleCnt="3">
        <dgm:presLayoutVars>
          <dgm:bulletEnabled val="1"/>
        </dgm:presLayoutVars>
      </dgm:prSet>
      <dgm:spPr/>
    </dgm:pt>
  </dgm:ptLst>
  <dgm:cxnLst>
    <dgm:cxn modelId="{BAFDC523-6546-4EF7-B9C9-04327ABFA1F4}" type="presOf" srcId="{D33C1348-137F-498C-9933-51CA665C6A1A}" destId="{48230718-50BD-4B08-9371-8B6A2D3819A8}" srcOrd="1" destOrd="0" presId="urn:microsoft.com/office/officeart/2005/8/layout/process1"/>
    <dgm:cxn modelId="{7045F024-6833-471B-9088-8BE33639B7DE}" type="presOf" srcId="{AF11961B-C84B-4D32-8AD0-CC5BD129946A}" destId="{8BD3AE88-79BD-4090-A52D-4E3270CB059D}" srcOrd="0" destOrd="0" presId="urn:microsoft.com/office/officeart/2005/8/layout/process1"/>
    <dgm:cxn modelId="{4C4E1F27-AD1D-4629-A00E-324C5B26B787}" srcId="{AF11961B-C84B-4D32-8AD0-CC5BD129946A}" destId="{273EBEF4-8D49-4172-B773-A0D7CAE518E1}" srcOrd="1" destOrd="0" parTransId="{BD27F4EB-936A-47B4-9C2E-3457D73F0B58}" sibTransId="{72C84D07-9A9C-4847-9802-3DCDF57696AB}"/>
    <dgm:cxn modelId="{3BA4F62B-5A6F-4A7D-A351-3F8C27CD9F83}" type="presOf" srcId="{72C84D07-9A9C-4847-9802-3DCDF57696AB}" destId="{0126DEFA-EEB3-427E-B1BF-910DA1370C24}" srcOrd="0" destOrd="0" presId="urn:microsoft.com/office/officeart/2005/8/layout/process1"/>
    <dgm:cxn modelId="{10A1FF36-9EC1-4784-8065-B8847838B462}" srcId="{AF11961B-C84B-4D32-8AD0-CC5BD129946A}" destId="{7FA14AEE-0897-40E2-BFD4-99E0A2F87ECB}" srcOrd="0" destOrd="0" parTransId="{033B4EA8-61DC-4A83-9FD9-F28ED2B6AB62}" sibTransId="{D33C1348-137F-498C-9933-51CA665C6A1A}"/>
    <dgm:cxn modelId="{BBF88146-565C-4301-8E70-30832FBC4204}" type="presOf" srcId="{72C84D07-9A9C-4847-9802-3DCDF57696AB}" destId="{D3D311C2-8F5C-41EE-A437-CE5795B6E3FA}" srcOrd="1" destOrd="0" presId="urn:microsoft.com/office/officeart/2005/8/layout/process1"/>
    <dgm:cxn modelId="{6228A26B-FFC1-4775-BB93-2CD15C82A5C9}" type="presOf" srcId="{273EBEF4-8D49-4172-B773-A0D7CAE518E1}" destId="{164C7F55-D902-48DC-B13F-86A6856EDCCA}" srcOrd="0" destOrd="0" presId="urn:microsoft.com/office/officeart/2005/8/layout/process1"/>
    <dgm:cxn modelId="{CA6F117F-B371-4222-9249-AEAFDFD3AACC}" srcId="{AF11961B-C84B-4D32-8AD0-CC5BD129946A}" destId="{EBF6195C-BED7-4B7F-9193-9CB790E95434}" srcOrd="2" destOrd="0" parTransId="{B46413A7-ECD3-406F-820B-51DBD1CC902C}" sibTransId="{16573A56-4405-40AF-A9C8-814D5246A694}"/>
    <dgm:cxn modelId="{2687ADC2-6033-4C76-9C87-CB2676598180}" type="presOf" srcId="{7FA14AEE-0897-40E2-BFD4-99E0A2F87ECB}" destId="{C6D45E3D-34E3-4B74-8EB0-0AB7236BABE9}" srcOrd="0" destOrd="0" presId="urn:microsoft.com/office/officeart/2005/8/layout/process1"/>
    <dgm:cxn modelId="{300DA3D6-1973-4793-A3E8-B41BA022E3C3}" type="presOf" srcId="{EBF6195C-BED7-4B7F-9193-9CB790E95434}" destId="{DBB90EAA-141F-4CD6-A127-F9CFF9F93B4A}" srcOrd="0" destOrd="0" presId="urn:microsoft.com/office/officeart/2005/8/layout/process1"/>
    <dgm:cxn modelId="{50B959E8-D640-43DA-8CE7-2599F87F053F}" type="presOf" srcId="{D33C1348-137F-498C-9933-51CA665C6A1A}" destId="{51774F56-EB94-4C38-94CB-CD69A9B4751F}" srcOrd="0" destOrd="0" presId="urn:microsoft.com/office/officeart/2005/8/layout/process1"/>
    <dgm:cxn modelId="{4B89FAC8-B323-4ACF-A4E6-243BCC45EB53}" type="presParOf" srcId="{8BD3AE88-79BD-4090-A52D-4E3270CB059D}" destId="{C6D45E3D-34E3-4B74-8EB0-0AB7236BABE9}" srcOrd="0" destOrd="0" presId="urn:microsoft.com/office/officeart/2005/8/layout/process1"/>
    <dgm:cxn modelId="{A0B43660-7D26-4CEA-8A21-96894FA32865}" type="presParOf" srcId="{8BD3AE88-79BD-4090-A52D-4E3270CB059D}" destId="{51774F56-EB94-4C38-94CB-CD69A9B4751F}" srcOrd="1" destOrd="0" presId="urn:microsoft.com/office/officeart/2005/8/layout/process1"/>
    <dgm:cxn modelId="{E67077DE-624E-419C-AA24-F15A4C3EFC86}" type="presParOf" srcId="{51774F56-EB94-4C38-94CB-CD69A9B4751F}" destId="{48230718-50BD-4B08-9371-8B6A2D3819A8}" srcOrd="0" destOrd="0" presId="urn:microsoft.com/office/officeart/2005/8/layout/process1"/>
    <dgm:cxn modelId="{C0F0B748-C332-4F80-BFCF-34AF9A1D0416}" type="presParOf" srcId="{8BD3AE88-79BD-4090-A52D-4E3270CB059D}" destId="{164C7F55-D902-48DC-B13F-86A6856EDCCA}" srcOrd="2" destOrd="0" presId="urn:microsoft.com/office/officeart/2005/8/layout/process1"/>
    <dgm:cxn modelId="{7A540F7C-CC34-4BF0-8657-4C971E8FF239}" type="presParOf" srcId="{8BD3AE88-79BD-4090-A52D-4E3270CB059D}" destId="{0126DEFA-EEB3-427E-B1BF-910DA1370C24}" srcOrd="3" destOrd="0" presId="urn:microsoft.com/office/officeart/2005/8/layout/process1"/>
    <dgm:cxn modelId="{4277A83C-76C6-497F-B6B4-E45051D33313}" type="presParOf" srcId="{0126DEFA-EEB3-427E-B1BF-910DA1370C24}" destId="{D3D311C2-8F5C-41EE-A437-CE5795B6E3FA}" srcOrd="0" destOrd="0" presId="urn:microsoft.com/office/officeart/2005/8/layout/process1"/>
    <dgm:cxn modelId="{EC5836AE-19DB-4DB1-AD19-3CEF33760EE5}" type="presParOf" srcId="{8BD3AE88-79BD-4090-A52D-4E3270CB059D}" destId="{DBB90EAA-141F-4CD6-A127-F9CFF9F93B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39BB4-0FA0-4165-90BD-54F93BA2B5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A2ECEB7-6C08-42C6-865B-B08DA2D74875}">
      <dgm:prSet phldrT="[Texto]"/>
      <dgm:spPr/>
      <dgm:t>
        <a:bodyPr/>
        <a:lstStyle/>
        <a:p>
          <a:pPr>
            <a:buNone/>
          </a:pPr>
          <a:r>
            <a:rPr lang="es-MX" b="1" i="0" dirty="0"/>
            <a:t>Hab </a:t>
          </a:r>
          <a:r>
            <a:rPr lang="es-MX" b="1" i="0" dirty="0" err="1"/>
            <a:t>Univ</a:t>
          </a:r>
          <a:r>
            <a:rPr lang="es-MX" b="1" i="0" dirty="0"/>
            <a:t> Comunicación (2 niveles Español, dependiendo de lo que dice Carta de Admisión) </a:t>
          </a:r>
          <a:endParaRPr lang="es-MX" dirty="0"/>
        </a:p>
      </dgm:t>
    </dgm:pt>
    <dgm:pt modelId="{F09C56AE-6197-4282-88A4-98B5AA2C215C}" type="parTrans" cxnId="{8705272E-2E3C-4416-A44C-25DDF85C3951}">
      <dgm:prSet/>
      <dgm:spPr/>
      <dgm:t>
        <a:bodyPr/>
        <a:lstStyle/>
        <a:p>
          <a:endParaRPr lang="es-MX"/>
        </a:p>
      </dgm:t>
    </dgm:pt>
    <dgm:pt modelId="{887679A6-CE65-4DEF-81EA-8EA0A0AC260B}" type="sibTrans" cxnId="{8705272E-2E3C-4416-A44C-25DDF85C3951}">
      <dgm:prSet/>
      <dgm:spPr/>
      <dgm:t>
        <a:bodyPr/>
        <a:lstStyle/>
        <a:p>
          <a:endParaRPr lang="es-MX"/>
        </a:p>
      </dgm:t>
    </dgm:pt>
    <dgm:pt modelId="{13BD999E-4584-4728-8AAD-C827DCC13D57}">
      <dgm:prSet phldrT="[Texto]"/>
      <dgm:spPr/>
      <dgm:t>
        <a:bodyPr/>
        <a:lstStyle/>
        <a:p>
          <a:pPr>
            <a:buNone/>
          </a:pPr>
          <a:r>
            <a:rPr lang="es-MX" b="1" i="0" dirty="0"/>
            <a:t>Idioma Inglés (6 niveles)</a:t>
          </a:r>
          <a:endParaRPr lang="es-MX" dirty="0"/>
        </a:p>
      </dgm:t>
    </dgm:pt>
    <dgm:pt modelId="{DF8762BA-132D-4D58-BBF4-107B948504CE}" type="parTrans" cxnId="{1FA64B32-77EB-425D-953D-6938D01600FF}">
      <dgm:prSet/>
      <dgm:spPr/>
      <dgm:t>
        <a:bodyPr/>
        <a:lstStyle/>
        <a:p>
          <a:endParaRPr lang="es-MX"/>
        </a:p>
      </dgm:t>
    </dgm:pt>
    <dgm:pt modelId="{5B429750-5D4E-4D43-AF0F-117229899310}" type="sibTrans" cxnId="{1FA64B32-77EB-425D-953D-6938D01600FF}">
      <dgm:prSet/>
      <dgm:spPr/>
      <dgm:t>
        <a:bodyPr/>
        <a:lstStyle/>
        <a:p>
          <a:endParaRPr lang="es-MX"/>
        </a:p>
      </dgm:t>
    </dgm:pt>
    <dgm:pt modelId="{2BCB9044-A6DE-4A5B-82EC-19364A201D0E}">
      <dgm:prSet phldrT="[Texto]"/>
      <dgm:spPr/>
      <dgm:t>
        <a:bodyPr/>
        <a:lstStyle/>
        <a:p>
          <a:pPr>
            <a:buNone/>
          </a:pPr>
          <a:r>
            <a:rPr lang="es-MX" b="1" i="0" dirty="0"/>
            <a:t>Cursos en inglés </a:t>
          </a:r>
        </a:p>
        <a:p>
          <a:pPr>
            <a:buNone/>
          </a:pPr>
          <a:r>
            <a:rPr lang="es-MX" b="1" i="0" dirty="0"/>
            <a:t>(5 cursos)</a:t>
          </a:r>
          <a:endParaRPr lang="es-MX" dirty="0"/>
        </a:p>
      </dgm:t>
    </dgm:pt>
    <dgm:pt modelId="{47AD3435-4E0D-4B46-90FA-818E1A692DDC}" type="parTrans" cxnId="{3D209938-B85D-4CFB-9DF2-0B6AC9709420}">
      <dgm:prSet/>
      <dgm:spPr/>
      <dgm:t>
        <a:bodyPr/>
        <a:lstStyle/>
        <a:p>
          <a:endParaRPr lang="es-MX"/>
        </a:p>
      </dgm:t>
    </dgm:pt>
    <dgm:pt modelId="{1A64D75E-CA3F-4A89-A3F3-EF6360756BDF}" type="sibTrans" cxnId="{3D209938-B85D-4CFB-9DF2-0B6AC9709420}">
      <dgm:prSet/>
      <dgm:spPr/>
      <dgm:t>
        <a:bodyPr/>
        <a:lstStyle/>
        <a:p>
          <a:endParaRPr lang="es-MX"/>
        </a:p>
      </dgm:t>
    </dgm:pt>
    <dgm:pt modelId="{53C0C951-9CE7-4BE0-BDFC-F72970E29FAB}">
      <dgm:prSet phldrT="[Texto]"/>
      <dgm:spPr/>
      <dgm:t>
        <a:bodyPr/>
        <a:lstStyle/>
        <a:p>
          <a:pPr>
            <a:buNone/>
          </a:pPr>
          <a:r>
            <a:rPr lang="es-MX" b="1" i="0" dirty="0"/>
            <a:t>Cursos en línea</a:t>
          </a:r>
        </a:p>
        <a:p>
          <a:pPr>
            <a:buNone/>
          </a:pPr>
          <a:r>
            <a:rPr lang="es-MX" b="1" i="0" dirty="0"/>
            <a:t> (5 cursos )</a:t>
          </a:r>
          <a:endParaRPr lang="es-MX" dirty="0"/>
        </a:p>
      </dgm:t>
    </dgm:pt>
    <dgm:pt modelId="{6918F680-56CF-4B3A-A98C-2096F6B30AC1}" type="parTrans" cxnId="{439CCD11-3B25-4472-9CAC-467494B792B8}">
      <dgm:prSet/>
      <dgm:spPr/>
      <dgm:t>
        <a:bodyPr/>
        <a:lstStyle/>
        <a:p>
          <a:endParaRPr lang="es-MX"/>
        </a:p>
      </dgm:t>
    </dgm:pt>
    <dgm:pt modelId="{C045F100-9AB7-4B89-9F53-AA3A57E3E9D7}" type="sibTrans" cxnId="{439CCD11-3B25-4472-9CAC-467494B792B8}">
      <dgm:prSet/>
      <dgm:spPr/>
      <dgm:t>
        <a:bodyPr/>
        <a:lstStyle/>
        <a:p>
          <a:endParaRPr lang="es-MX"/>
        </a:p>
      </dgm:t>
    </dgm:pt>
    <dgm:pt modelId="{4A7C197E-4F47-4EAC-A66B-FEE34AC2AD8F}">
      <dgm:prSet phldrT="[Texto]"/>
      <dgm:spPr/>
      <dgm:t>
        <a:bodyPr/>
        <a:lstStyle/>
        <a:p>
          <a:r>
            <a:rPr lang="es-MX" b="1" dirty="0"/>
            <a:t>Prácticas Profesionales 80 hrs</a:t>
          </a:r>
          <a:r>
            <a:rPr lang="es-MX" b="1"/>
            <a:t>. </a:t>
          </a:r>
          <a:endParaRPr lang="es-MX" b="1" dirty="0"/>
        </a:p>
      </dgm:t>
    </dgm:pt>
    <dgm:pt modelId="{7F6B8D15-1636-47CC-A2C9-F5F5B33F66D4}" type="parTrans" cxnId="{2F68D564-5E7A-45E4-9248-FE9758E657C7}">
      <dgm:prSet/>
      <dgm:spPr/>
      <dgm:t>
        <a:bodyPr/>
        <a:lstStyle/>
        <a:p>
          <a:endParaRPr lang="es-MX"/>
        </a:p>
      </dgm:t>
    </dgm:pt>
    <dgm:pt modelId="{BC60B542-B153-421F-B40D-04F6A3F79C4A}" type="sibTrans" cxnId="{2F68D564-5E7A-45E4-9248-FE9758E657C7}">
      <dgm:prSet/>
      <dgm:spPr/>
      <dgm:t>
        <a:bodyPr/>
        <a:lstStyle/>
        <a:p>
          <a:endParaRPr lang="es-MX"/>
        </a:p>
      </dgm:t>
    </dgm:pt>
    <dgm:pt modelId="{BB9182CE-244D-4163-8637-CC7A7B6F6068}">
      <dgm:prSet phldrT="[Texto]"/>
      <dgm:spPr/>
      <dgm:t>
        <a:bodyPr/>
        <a:lstStyle/>
        <a:p>
          <a:r>
            <a:rPr lang="es-MX" b="1" dirty="0"/>
            <a:t>Servicio Social </a:t>
          </a:r>
          <a:br>
            <a:rPr lang="es-MX" b="1" dirty="0"/>
          </a:br>
          <a:r>
            <a:rPr lang="es-MX" b="1" dirty="0"/>
            <a:t>480 hrs. (se sugiere hacerlo entre el 50-70% avance)</a:t>
          </a:r>
        </a:p>
      </dgm:t>
    </dgm:pt>
    <dgm:pt modelId="{791253A3-74BF-4792-8D52-A1EDD6642845}" type="parTrans" cxnId="{B4F02C8C-83AE-48D5-9B58-2059E6AD7C55}">
      <dgm:prSet/>
      <dgm:spPr/>
      <dgm:t>
        <a:bodyPr/>
        <a:lstStyle/>
        <a:p>
          <a:endParaRPr lang="es-MX"/>
        </a:p>
      </dgm:t>
    </dgm:pt>
    <dgm:pt modelId="{4A09C781-3E3D-41D7-B2AD-3A041EF06451}" type="sibTrans" cxnId="{B4F02C8C-83AE-48D5-9B58-2059E6AD7C55}">
      <dgm:prSet/>
      <dgm:spPr/>
      <dgm:t>
        <a:bodyPr/>
        <a:lstStyle/>
        <a:p>
          <a:endParaRPr lang="es-MX"/>
        </a:p>
      </dgm:t>
    </dgm:pt>
    <dgm:pt modelId="{B0766CAB-0E4D-44D8-A85B-E7AD836F32C3}">
      <dgm:prSet phldrT="[Texto]"/>
      <dgm:spPr/>
      <dgm:t>
        <a:bodyPr/>
        <a:lstStyle/>
        <a:p>
          <a:r>
            <a:rPr lang="es-MX" b="1" dirty="0"/>
            <a:t>CENEVAL EGEL PLUS</a:t>
          </a:r>
        </a:p>
      </dgm:t>
    </dgm:pt>
    <dgm:pt modelId="{F06C456C-1580-41DB-9FF4-B38F56EFBA02}" type="parTrans" cxnId="{B8E0080B-5AD4-45C1-8B21-16B9F7C4724C}">
      <dgm:prSet/>
      <dgm:spPr/>
      <dgm:t>
        <a:bodyPr/>
        <a:lstStyle/>
        <a:p>
          <a:endParaRPr lang="es-MX"/>
        </a:p>
      </dgm:t>
    </dgm:pt>
    <dgm:pt modelId="{8A2FE4C1-6DF1-44BB-8B26-E2E37FFF6B47}" type="sibTrans" cxnId="{B8E0080B-5AD4-45C1-8B21-16B9F7C4724C}">
      <dgm:prSet/>
      <dgm:spPr/>
      <dgm:t>
        <a:bodyPr/>
        <a:lstStyle/>
        <a:p>
          <a:endParaRPr lang="es-MX"/>
        </a:p>
      </dgm:t>
    </dgm:pt>
    <dgm:pt modelId="{25F0CD0A-62D7-46A8-9DFE-940EABDD790F}" type="pres">
      <dgm:prSet presAssocID="{CD039BB4-0FA0-4165-90BD-54F93BA2B5BF}" presName="diagram" presStyleCnt="0">
        <dgm:presLayoutVars>
          <dgm:dir/>
          <dgm:resizeHandles val="exact"/>
        </dgm:presLayoutVars>
      </dgm:prSet>
      <dgm:spPr/>
    </dgm:pt>
    <dgm:pt modelId="{767B4789-C8AE-4663-B259-16ABD61756EB}" type="pres">
      <dgm:prSet presAssocID="{BA2ECEB7-6C08-42C6-865B-B08DA2D74875}" presName="node" presStyleLbl="node1" presStyleIdx="0" presStyleCnt="7">
        <dgm:presLayoutVars>
          <dgm:bulletEnabled val="1"/>
        </dgm:presLayoutVars>
      </dgm:prSet>
      <dgm:spPr/>
    </dgm:pt>
    <dgm:pt modelId="{D4C8D1D7-0811-4BE2-99EC-F242B632CBD6}" type="pres">
      <dgm:prSet presAssocID="{887679A6-CE65-4DEF-81EA-8EA0A0AC260B}" presName="sibTrans" presStyleCnt="0"/>
      <dgm:spPr/>
    </dgm:pt>
    <dgm:pt modelId="{F3734D02-A10E-40E3-B1A2-23EDDFD91C5B}" type="pres">
      <dgm:prSet presAssocID="{13BD999E-4584-4728-8AAD-C827DCC13D57}" presName="node" presStyleLbl="node1" presStyleIdx="1" presStyleCnt="7">
        <dgm:presLayoutVars>
          <dgm:bulletEnabled val="1"/>
        </dgm:presLayoutVars>
      </dgm:prSet>
      <dgm:spPr/>
    </dgm:pt>
    <dgm:pt modelId="{4B4D144E-C514-4CA5-A49C-6A9F932F7737}" type="pres">
      <dgm:prSet presAssocID="{5B429750-5D4E-4D43-AF0F-117229899310}" presName="sibTrans" presStyleCnt="0"/>
      <dgm:spPr/>
    </dgm:pt>
    <dgm:pt modelId="{825E7FDF-56CE-43FF-B497-684FB84DB896}" type="pres">
      <dgm:prSet presAssocID="{2BCB9044-A6DE-4A5B-82EC-19364A201D0E}" presName="node" presStyleLbl="node1" presStyleIdx="2" presStyleCnt="7">
        <dgm:presLayoutVars>
          <dgm:bulletEnabled val="1"/>
        </dgm:presLayoutVars>
      </dgm:prSet>
      <dgm:spPr/>
    </dgm:pt>
    <dgm:pt modelId="{FC15CD2D-7A6B-4851-9EDE-4AD33EBDE868}" type="pres">
      <dgm:prSet presAssocID="{1A64D75E-CA3F-4A89-A3F3-EF6360756BDF}" presName="sibTrans" presStyleCnt="0"/>
      <dgm:spPr/>
    </dgm:pt>
    <dgm:pt modelId="{24F3C0F0-D569-4F9A-9014-58E033F00B69}" type="pres">
      <dgm:prSet presAssocID="{53C0C951-9CE7-4BE0-BDFC-F72970E29FAB}" presName="node" presStyleLbl="node1" presStyleIdx="3" presStyleCnt="7">
        <dgm:presLayoutVars>
          <dgm:bulletEnabled val="1"/>
        </dgm:presLayoutVars>
      </dgm:prSet>
      <dgm:spPr/>
    </dgm:pt>
    <dgm:pt modelId="{43EE0AE7-F573-4237-AEF4-9A86B2CC2F33}" type="pres">
      <dgm:prSet presAssocID="{C045F100-9AB7-4B89-9F53-AA3A57E3E9D7}" presName="sibTrans" presStyleCnt="0"/>
      <dgm:spPr/>
    </dgm:pt>
    <dgm:pt modelId="{D27AD386-DED7-454D-B1E3-CF0196C5C079}" type="pres">
      <dgm:prSet presAssocID="{4A7C197E-4F47-4EAC-A66B-FEE34AC2AD8F}" presName="node" presStyleLbl="node1" presStyleIdx="4" presStyleCnt="7">
        <dgm:presLayoutVars>
          <dgm:bulletEnabled val="1"/>
        </dgm:presLayoutVars>
      </dgm:prSet>
      <dgm:spPr/>
    </dgm:pt>
    <dgm:pt modelId="{F067770D-2146-46AF-9A25-EA629B497456}" type="pres">
      <dgm:prSet presAssocID="{BC60B542-B153-421F-B40D-04F6A3F79C4A}" presName="sibTrans" presStyleCnt="0"/>
      <dgm:spPr/>
    </dgm:pt>
    <dgm:pt modelId="{3A2E328D-AAE4-4D20-9831-902DB2896778}" type="pres">
      <dgm:prSet presAssocID="{BB9182CE-244D-4163-8637-CC7A7B6F6068}" presName="node" presStyleLbl="node1" presStyleIdx="5" presStyleCnt="7">
        <dgm:presLayoutVars>
          <dgm:bulletEnabled val="1"/>
        </dgm:presLayoutVars>
      </dgm:prSet>
      <dgm:spPr/>
    </dgm:pt>
    <dgm:pt modelId="{37E1EB55-A528-4837-A9A2-ED7DAFA2A56F}" type="pres">
      <dgm:prSet presAssocID="{4A09C781-3E3D-41D7-B2AD-3A041EF06451}" presName="sibTrans" presStyleCnt="0"/>
      <dgm:spPr/>
    </dgm:pt>
    <dgm:pt modelId="{9B101D0C-2D30-44CF-858D-6C59F4DBBC19}" type="pres">
      <dgm:prSet presAssocID="{B0766CAB-0E4D-44D8-A85B-E7AD836F32C3}" presName="node" presStyleLbl="node1" presStyleIdx="6" presStyleCnt="7">
        <dgm:presLayoutVars>
          <dgm:bulletEnabled val="1"/>
        </dgm:presLayoutVars>
      </dgm:prSet>
      <dgm:spPr/>
    </dgm:pt>
  </dgm:ptLst>
  <dgm:cxnLst>
    <dgm:cxn modelId="{B8E0080B-5AD4-45C1-8B21-16B9F7C4724C}" srcId="{CD039BB4-0FA0-4165-90BD-54F93BA2B5BF}" destId="{B0766CAB-0E4D-44D8-A85B-E7AD836F32C3}" srcOrd="6" destOrd="0" parTransId="{F06C456C-1580-41DB-9FF4-B38F56EFBA02}" sibTransId="{8A2FE4C1-6DF1-44BB-8B26-E2E37FFF6B47}"/>
    <dgm:cxn modelId="{439CCD11-3B25-4472-9CAC-467494B792B8}" srcId="{CD039BB4-0FA0-4165-90BD-54F93BA2B5BF}" destId="{53C0C951-9CE7-4BE0-BDFC-F72970E29FAB}" srcOrd="3" destOrd="0" parTransId="{6918F680-56CF-4B3A-A98C-2096F6B30AC1}" sibTransId="{C045F100-9AB7-4B89-9F53-AA3A57E3E9D7}"/>
    <dgm:cxn modelId="{7F25541C-2F90-4A27-B5B8-C414C3BA1F93}" type="presOf" srcId="{BA2ECEB7-6C08-42C6-865B-B08DA2D74875}" destId="{767B4789-C8AE-4663-B259-16ABD61756EB}" srcOrd="0" destOrd="0" presId="urn:microsoft.com/office/officeart/2005/8/layout/default"/>
    <dgm:cxn modelId="{7FFFEC1C-D3D8-43EB-B36E-1E4D9766546A}" type="presOf" srcId="{2BCB9044-A6DE-4A5B-82EC-19364A201D0E}" destId="{825E7FDF-56CE-43FF-B497-684FB84DB896}" srcOrd="0" destOrd="0" presId="urn:microsoft.com/office/officeart/2005/8/layout/default"/>
    <dgm:cxn modelId="{8705272E-2E3C-4416-A44C-25DDF85C3951}" srcId="{CD039BB4-0FA0-4165-90BD-54F93BA2B5BF}" destId="{BA2ECEB7-6C08-42C6-865B-B08DA2D74875}" srcOrd="0" destOrd="0" parTransId="{F09C56AE-6197-4282-88A4-98B5AA2C215C}" sibTransId="{887679A6-CE65-4DEF-81EA-8EA0A0AC260B}"/>
    <dgm:cxn modelId="{1FA64B32-77EB-425D-953D-6938D01600FF}" srcId="{CD039BB4-0FA0-4165-90BD-54F93BA2B5BF}" destId="{13BD999E-4584-4728-8AAD-C827DCC13D57}" srcOrd="1" destOrd="0" parTransId="{DF8762BA-132D-4D58-BBF4-107B948504CE}" sibTransId="{5B429750-5D4E-4D43-AF0F-117229899310}"/>
    <dgm:cxn modelId="{3D209938-B85D-4CFB-9DF2-0B6AC9709420}" srcId="{CD039BB4-0FA0-4165-90BD-54F93BA2B5BF}" destId="{2BCB9044-A6DE-4A5B-82EC-19364A201D0E}" srcOrd="2" destOrd="0" parTransId="{47AD3435-4E0D-4B46-90FA-818E1A692DDC}" sibTransId="{1A64D75E-CA3F-4A89-A3F3-EF6360756BDF}"/>
    <dgm:cxn modelId="{C6BA4C55-BB8F-4E12-96FF-EB34DE10E64F}" type="presOf" srcId="{B0766CAB-0E4D-44D8-A85B-E7AD836F32C3}" destId="{9B101D0C-2D30-44CF-858D-6C59F4DBBC19}" srcOrd="0" destOrd="0" presId="urn:microsoft.com/office/officeart/2005/8/layout/default"/>
    <dgm:cxn modelId="{DDF86F5B-4269-4866-959F-152ABCFB5178}" type="presOf" srcId="{BB9182CE-244D-4163-8637-CC7A7B6F6068}" destId="{3A2E328D-AAE4-4D20-9831-902DB2896778}" srcOrd="0" destOrd="0" presId="urn:microsoft.com/office/officeart/2005/8/layout/default"/>
    <dgm:cxn modelId="{2F68D564-5E7A-45E4-9248-FE9758E657C7}" srcId="{CD039BB4-0FA0-4165-90BD-54F93BA2B5BF}" destId="{4A7C197E-4F47-4EAC-A66B-FEE34AC2AD8F}" srcOrd="4" destOrd="0" parTransId="{7F6B8D15-1636-47CC-A2C9-F5F5B33F66D4}" sibTransId="{BC60B542-B153-421F-B40D-04F6A3F79C4A}"/>
    <dgm:cxn modelId="{B4F02C8C-83AE-48D5-9B58-2059E6AD7C55}" srcId="{CD039BB4-0FA0-4165-90BD-54F93BA2B5BF}" destId="{BB9182CE-244D-4163-8637-CC7A7B6F6068}" srcOrd="5" destOrd="0" parTransId="{791253A3-74BF-4792-8D52-A1EDD6642845}" sibTransId="{4A09C781-3E3D-41D7-B2AD-3A041EF06451}"/>
    <dgm:cxn modelId="{2982A79F-1939-4757-A075-7529C9A32021}" type="presOf" srcId="{13BD999E-4584-4728-8AAD-C827DCC13D57}" destId="{F3734D02-A10E-40E3-B1A2-23EDDFD91C5B}" srcOrd="0" destOrd="0" presId="urn:microsoft.com/office/officeart/2005/8/layout/default"/>
    <dgm:cxn modelId="{BCA9B6A6-5581-41F8-B2D9-FF42AD639D10}" type="presOf" srcId="{53C0C951-9CE7-4BE0-BDFC-F72970E29FAB}" destId="{24F3C0F0-D569-4F9A-9014-58E033F00B69}" srcOrd="0" destOrd="0" presId="urn:microsoft.com/office/officeart/2005/8/layout/default"/>
    <dgm:cxn modelId="{A43AC5CF-51D3-471F-82F2-AE19E21B37C3}" type="presOf" srcId="{4A7C197E-4F47-4EAC-A66B-FEE34AC2AD8F}" destId="{D27AD386-DED7-454D-B1E3-CF0196C5C079}" srcOrd="0" destOrd="0" presId="urn:microsoft.com/office/officeart/2005/8/layout/default"/>
    <dgm:cxn modelId="{FF9293FF-0A29-4846-BB16-3A2B6E0C9DE5}" type="presOf" srcId="{CD039BB4-0FA0-4165-90BD-54F93BA2B5BF}" destId="{25F0CD0A-62D7-46A8-9DFE-940EABDD790F}" srcOrd="0" destOrd="0" presId="urn:microsoft.com/office/officeart/2005/8/layout/default"/>
    <dgm:cxn modelId="{0A9C55A2-E2C6-4D98-AF62-77526F17A8C3}" type="presParOf" srcId="{25F0CD0A-62D7-46A8-9DFE-940EABDD790F}" destId="{767B4789-C8AE-4663-B259-16ABD61756EB}" srcOrd="0" destOrd="0" presId="urn:microsoft.com/office/officeart/2005/8/layout/default"/>
    <dgm:cxn modelId="{B9FA80DF-1011-409F-A7B9-A58E6422F9CA}" type="presParOf" srcId="{25F0CD0A-62D7-46A8-9DFE-940EABDD790F}" destId="{D4C8D1D7-0811-4BE2-99EC-F242B632CBD6}" srcOrd="1" destOrd="0" presId="urn:microsoft.com/office/officeart/2005/8/layout/default"/>
    <dgm:cxn modelId="{6508BE1A-6B3B-4738-ACDF-90A957FB81F8}" type="presParOf" srcId="{25F0CD0A-62D7-46A8-9DFE-940EABDD790F}" destId="{F3734D02-A10E-40E3-B1A2-23EDDFD91C5B}" srcOrd="2" destOrd="0" presId="urn:microsoft.com/office/officeart/2005/8/layout/default"/>
    <dgm:cxn modelId="{30108CA9-8066-402C-9904-AFF65D1EAEC4}" type="presParOf" srcId="{25F0CD0A-62D7-46A8-9DFE-940EABDD790F}" destId="{4B4D144E-C514-4CA5-A49C-6A9F932F7737}" srcOrd="3" destOrd="0" presId="urn:microsoft.com/office/officeart/2005/8/layout/default"/>
    <dgm:cxn modelId="{300D275C-2819-4E41-9D23-D68FC703E9AF}" type="presParOf" srcId="{25F0CD0A-62D7-46A8-9DFE-940EABDD790F}" destId="{825E7FDF-56CE-43FF-B497-684FB84DB896}" srcOrd="4" destOrd="0" presId="urn:microsoft.com/office/officeart/2005/8/layout/default"/>
    <dgm:cxn modelId="{0800687D-C65F-46C3-A3F5-B6FCFC323CFB}" type="presParOf" srcId="{25F0CD0A-62D7-46A8-9DFE-940EABDD790F}" destId="{FC15CD2D-7A6B-4851-9EDE-4AD33EBDE868}" srcOrd="5" destOrd="0" presId="urn:microsoft.com/office/officeart/2005/8/layout/default"/>
    <dgm:cxn modelId="{C236DC63-DE67-434A-AE49-0FB41E8ED386}" type="presParOf" srcId="{25F0CD0A-62D7-46A8-9DFE-940EABDD790F}" destId="{24F3C0F0-D569-4F9A-9014-58E033F00B69}" srcOrd="6" destOrd="0" presId="urn:microsoft.com/office/officeart/2005/8/layout/default"/>
    <dgm:cxn modelId="{B095A9ED-9701-4DDE-A553-4906F53FD2CA}" type="presParOf" srcId="{25F0CD0A-62D7-46A8-9DFE-940EABDD790F}" destId="{43EE0AE7-F573-4237-AEF4-9A86B2CC2F33}" srcOrd="7" destOrd="0" presId="urn:microsoft.com/office/officeart/2005/8/layout/default"/>
    <dgm:cxn modelId="{DCF91B99-A99E-4FC9-8536-453EB8AD98C6}" type="presParOf" srcId="{25F0CD0A-62D7-46A8-9DFE-940EABDD790F}" destId="{D27AD386-DED7-454D-B1E3-CF0196C5C079}" srcOrd="8" destOrd="0" presId="urn:microsoft.com/office/officeart/2005/8/layout/default"/>
    <dgm:cxn modelId="{D3C487BD-0BC6-42C0-B5AF-E4A9EA74E495}" type="presParOf" srcId="{25F0CD0A-62D7-46A8-9DFE-940EABDD790F}" destId="{F067770D-2146-46AF-9A25-EA629B497456}" srcOrd="9" destOrd="0" presId="urn:microsoft.com/office/officeart/2005/8/layout/default"/>
    <dgm:cxn modelId="{105C5E1B-DECF-49A9-9102-09E7AAEE3B5D}" type="presParOf" srcId="{25F0CD0A-62D7-46A8-9DFE-940EABDD790F}" destId="{3A2E328D-AAE4-4D20-9831-902DB2896778}" srcOrd="10" destOrd="0" presId="urn:microsoft.com/office/officeart/2005/8/layout/default"/>
    <dgm:cxn modelId="{6FBDAE44-F509-4137-ACD8-1C398F76D706}" type="presParOf" srcId="{25F0CD0A-62D7-46A8-9DFE-940EABDD790F}" destId="{37E1EB55-A528-4837-A9A2-ED7DAFA2A56F}" srcOrd="11" destOrd="0" presId="urn:microsoft.com/office/officeart/2005/8/layout/default"/>
    <dgm:cxn modelId="{0A72018C-FB93-49E7-A357-84FF77D1BA97}" type="presParOf" srcId="{25F0CD0A-62D7-46A8-9DFE-940EABDD790F}" destId="{9B101D0C-2D30-44CF-858D-6C59F4DBBC1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ED2D-F36E-4353-9C89-145B0F9A44E6}">
      <dsp:nvSpPr>
        <dsp:cNvPr id="0" name=""/>
        <dsp:cNvSpPr/>
      </dsp:nvSpPr>
      <dsp:spPr>
        <a:xfrm>
          <a:off x="1005" y="1187"/>
          <a:ext cx="9544555" cy="11303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900" kern="1200" dirty="0"/>
            <a:t>Plan estudios 2020</a:t>
          </a:r>
        </a:p>
      </dsp:txBody>
      <dsp:txXfrm>
        <a:off x="34111" y="34293"/>
        <a:ext cx="9478343" cy="1064103"/>
      </dsp:txXfrm>
    </dsp:sp>
    <dsp:sp modelId="{38CEF437-CEEF-4642-B0CA-772A697CAE6D}">
      <dsp:nvSpPr>
        <dsp:cNvPr id="0" name=""/>
        <dsp:cNvSpPr/>
      </dsp:nvSpPr>
      <dsp:spPr>
        <a:xfrm>
          <a:off x="1005" y="1254974"/>
          <a:ext cx="4712014" cy="1130315"/>
        </a:xfrm>
        <a:prstGeom prst="roundRect">
          <a:avLst>
            <a:gd name="adj" fmla="val 10000"/>
          </a:avLst>
        </a:prstGeom>
        <a:solidFill>
          <a:srgbClr val="F7964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solidFill>
                <a:schemeClr val="bg1"/>
              </a:solidFill>
            </a:rPr>
            <a:t>Bloque Obligatorio</a:t>
          </a:r>
        </a:p>
      </dsp:txBody>
      <dsp:txXfrm>
        <a:off x="34111" y="1288080"/>
        <a:ext cx="4645802" cy="1064103"/>
      </dsp:txXfrm>
    </dsp:sp>
    <dsp:sp modelId="{AC10061B-08B1-4658-9013-3C03F102E5CC}">
      <dsp:nvSpPr>
        <dsp:cNvPr id="0" name=""/>
        <dsp:cNvSpPr/>
      </dsp:nvSpPr>
      <dsp:spPr>
        <a:xfrm>
          <a:off x="1005" y="2508761"/>
          <a:ext cx="1147872" cy="11303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/>
            <a:t>Anáhuac Obligatorio ( 42.000 créditos. 7 cursos)</a:t>
          </a:r>
          <a:endParaRPr lang="es-MX" sz="1300" b="0" kern="1200" dirty="0"/>
        </a:p>
      </dsp:txBody>
      <dsp:txXfrm>
        <a:off x="34111" y="2541867"/>
        <a:ext cx="1081660" cy="1064103"/>
      </dsp:txXfrm>
    </dsp:sp>
    <dsp:sp modelId="{CAC59378-5A9A-4451-9952-45B80623C897}">
      <dsp:nvSpPr>
        <dsp:cNvPr id="0" name=""/>
        <dsp:cNvSpPr/>
      </dsp:nvSpPr>
      <dsp:spPr>
        <a:xfrm>
          <a:off x="1197087" y="2508761"/>
          <a:ext cx="2319849" cy="11303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/>
            <a:t>Profesional Obligatorio (306.000 créditos)</a:t>
          </a:r>
          <a:endParaRPr lang="es-MX" sz="1300" b="0" kern="1200" dirty="0"/>
        </a:p>
      </dsp:txBody>
      <dsp:txXfrm>
        <a:off x="1230193" y="2541867"/>
        <a:ext cx="2253637" cy="1064103"/>
      </dsp:txXfrm>
    </dsp:sp>
    <dsp:sp modelId="{E4EEC9DA-83D7-40BC-81BE-B172A8414C0A}">
      <dsp:nvSpPr>
        <dsp:cNvPr id="0" name=""/>
        <dsp:cNvSpPr/>
      </dsp:nvSpPr>
      <dsp:spPr>
        <a:xfrm>
          <a:off x="1197087" y="3762548"/>
          <a:ext cx="1147872" cy="1130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kern="1200" dirty="0"/>
            <a:t>Materias regionales 12 </a:t>
          </a:r>
          <a:r>
            <a:rPr lang="es-MX" sz="1300" b="0" kern="1200" dirty="0" err="1"/>
            <a:t>cr</a:t>
          </a:r>
          <a:r>
            <a:rPr lang="es-MX" sz="1300" b="0" kern="1200" dirty="0"/>
            <a:t>.</a:t>
          </a:r>
        </a:p>
      </dsp:txBody>
      <dsp:txXfrm>
        <a:off x="1230193" y="3795654"/>
        <a:ext cx="1081660" cy="1064103"/>
      </dsp:txXfrm>
    </dsp:sp>
    <dsp:sp modelId="{EFE6634F-0C0A-4ED4-846B-87E5CD0D39EE}">
      <dsp:nvSpPr>
        <dsp:cNvPr id="0" name=""/>
        <dsp:cNvSpPr/>
      </dsp:nvSpPr>
      <dsp:spPr>
        <a:xfrm>
          <a:off x="2369065" y="3762548"/>
          <a:ext cx="1147872" cy="1130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kern="1200" dirty="0"/>
            <a:t>Ruta de formación</a:t>
          </a:r>
        </a:p>
      </dsp:txBody>
      <dsp:txXfrm>
        <a:off x="2402171" y="3795654"/>
        <a:ext cx="1081660" cy="1064103"/>
      </dsp:txXfrm>
    </dsp:sp>
    <dsp:sp modelId="{B190DAA9-B833-47A6-90BF-70206A72C229}">
      <dsp:nvSpPr>
        <dsp:cNvPr id="0" name=""/>
        <dsp:cNvSpPr/>
      </dsp:nvSpPr>
      <dsp:spPr>
        <a:xfrm>
          <a:off x="3565147" y="2508761"/>
          <a:ext cx="1147872" cy="11303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 err="1"/>
            <a:t>Interdiscip</a:t>
          </a:r>
          <a:r>
            <a:rPr lang="es-MX" sz="1300" b="0" i="0" kern="1200" dirty="0"/>
            <a:t> </a:t>
          </a:r>
          <a:r>
            <a:rPr lang="es-MX" sz="1300" b="0" i="0" kern="1200" dirty="0" err="1"/>
            <a:t>Obligato</a:t>
          </a:r>
          <a:r>
            <a:rPr lang="es-MX" sz="1300" b="0" i="0" kern="1200" dirty="0"/>
            <a:t> (15.000 créditos. 3 cursos)</a:t>
          </a:r>
          <a:endParaRPr lang="es-MX" sz="1300" b="0" kern="1200" dirty="0"/>
        </a:p>
      </dsp:txBody>
      <dsp:txXfrm>
        <a:off x="3598253" y="2541867"/>
        <a:ext cx="1081660" cy="1064103"/>
      </dsp:txXfrm>
    </dsp:sp>
    <dsp:sp modelId="{FB144703-EBF0-4D23-9D42-663813FD6A0D}">
      <dsp:nvSpPr>
        <dsp:cNvPr id="0" name=""/>
        <dsp:cNvSpPr/>
      </dsp:nvSpPr>
      <dsp:spPr>
        <a:xfrm>
          <a:off x="4809440" y="1254974"/>
          <a:ext cx="4736119" cy="1130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Bloque Electivo</a:t>
          </a:r>
        </a:p>
      </dsp:txBody>
      <dsp:txXfrm>
        <a:off x="4842546" y="1288080"/>
        <a:ext cx="4669907" cy="1064103"/>
      </dsp:txXfrm>
    </dsp:sp>
    <dsp:sp modelId="{9DB4D90E-2B49-40EF-8EE6-E4A75B88A206}">
      <dsp:nvSpPr>
        <dsp:cNvPr id="0" name=""/>
        <dsp:cNvSpPr/>
      </dsp:nvSpPr>
      <dsp:spPr>
        <a:xfrm>
          <a:off x="4809440" y="2508761"/>
          <a:ext cx="1147872" cy="1130315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/>
            <a:t>Anáhuac </a:t>
          </a:r>
          <a:r>
            <a:rPr lang="es-MX" sz="1300" b="0" i="0" kern="1200" dirty="0" err="1"/>
            <a:t>Elec</a:t>
          </a:r>
          <a:r>
            <a:rPr lang="es-MX" sz="1300" b="0" i="0" kern="1200" dirty="0"/>
            <a:t>. 12cr.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/>
            <a:t>ABAE</a:t>
          </a:r>
          <a:r>
            <a:rPr lang="es-MX" sz="1300" b="0" i="0" kern="1200" dirty="0"/>
            <a:t> </a:t>
          </a:r>
          <a:endParaRPr lang="es-MX" sz="1300" kern="1200" dirty="0"/>
        </a:p>
      </dsp:txBody>
      <dsp:txXfrm>
        <a:off x="4842546" y="2541867"/>
        <a:ext cx="1081660" cy="1064103"/>
      </dsp:txXfrm>
    </dsp:sp>
    <dsp:sp modelId="{7688D181-A116-4703-9C47-F53ADC23FA5B}">
      <dsp:nvSpPr>
        <dsp:cNvPr id="0" name=""/>
        <dsp:cNvSpPr/>
      </dsp:nvSpPr>
      <dsp:spPr>
        <a:xfrm>
          <a:off x="6005523" y="2508761"/>
          <a:ext cx="1147872" cy="1130315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/>
            <a:t>Profesional </a:t>
          </a:r>
          <a:r>
            <a:rPr lang="es-MX" sz="1300" b="0" i="0" kern="1200" dirty="0" err="1"/>
            <a:t>Elec</a:t>
          </a:r>
          <a:r>
            <a:rPr lang="es-MX" sz="1300" b="0" i="0" kern="1200" dirty="0"/>
            <a:t>. 24cr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/>
            <a:t>ABPE</a:t>
          </a:r>
          <a:endParaRPr lang="es-MX" sz="1300" b="1" kern="1200" dirty="0"/>
        </a:p>
      </dsp:txBody>
      <dsp:txXfrm>
        <a:off x="6038629" y="2541867"/>
        <a:ext cx="1081660" cy="1064103"/>
      </dsp:txXfrm>
    </dsp:sp>
    <dsp:sp modelId="{5534F38C-16AD-4A07-96D1-7D7D8080D7DB}">
      <dsp:nvSpPr>
        <dsp:cNvPr id="0" name=""/>
        <dsp:cNvSpPr/>
      </dsp:nvSpPr>
      <dsp:spPr>
        <a:xfrm>
          <a:off x="6005523" y="3762548"/>
          <a:ext cx="1147872" cy="1130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En su caso MINOR</a:t>
          </a:r>
        </a:p>
      </dsp:txBody>
      <dsp:txXfrm>
        <a:off x="6038629" y="3795654"/>
        <a:ext cx="1081660" cy="1064103"/>
      </dsp:txXfrm>
    </dsp:sp>
    <dsp:sp modelId="{380BF527-E76C-4932-BC65-357D5ADC24E5}">
      <dsp:nvSpPr>
        <dsp:cNvPr id="0" name=""/>
        <dsp:cNvSpPr/>
      </dsp:nvSpPr>
      <dsp:spPr>
        <a:xfrm>
          <a:off x="7201606" y="2508761"/>
          <a:ext cx="1147872" cy="1130315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kern="1200" dirty="0" err="1"/>
            <a:t>Interd</a:t>
          </a:r>
          <a:r>
            <a:rPr lang="es-MX" sz="1300" b="0" i="0" kern="1200" dirty="0"/>
            <a:t> </a:t>
          </a:r>
          <a:r>
            <a:rPr lang="es-MX" sz="1300" b="0" i="0" kern="1200" dirty="0" err="1"/>
            <a:t>Elec</a:t>
          </a:r>
          <a:r>
            <a:rPr lang="es-MX" sz="1300" b="0" i="0" kern="1200" dirty="0"/>
            <a:t> </a:t>
          </a:r>
          <a:r>
            <a:rPr lang="es-MX" sz="1300" b="0" i="0" kern="1200" dirty="0" err="1"/>
            <a:t>Asig</a:t>
          </a:r>
          <a:r>
            <a:rPr lang="es-MX" sz="1300" b="0" i="0" kern="1200" dirty="0"/>
            <a:t> 18 </a:t>
          </a:r>
          <a:r>
            <a:rPr lang="es-MX" sz="1300" b="0" i="0" kern="1200" dirty="0" err="1"/>
            <a:t>cr</a:t>
          </a:r>
          <a:r>
            <a:rPr lang="es-MX" sz="1300" b="0" i="0" kern="1200" dirty="0"/>
            <a:t>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/>
            <a:t>ABIE</a:t>
          </a:r>
          <a:r>
            <a:rPr lang="es-MX" sz="1300" b="0" i="0" kern="1200" dirty="0"/>
            <a:t> </a:t>
          </a:r>
          <a:endParaRPr lang="es-MX" sz="1300" kern="1200" dirty="0"/>
        </a:p>
      </dsp:txBody>
      <dsp:txXfrm>
        <a:off x="7234712" y="2541867"/>
        <a:ext cx="1081660" cy="1064103"/>
      </dsp:txXfrm>
    </dsp:sp>
    <dsp:sp modelId="{84B31A3E-6B22-4775-B691-A8052158688A}">
      <dsp:nvSpPr>
        <dsp:cNvPr id="0" name=""/>
        <dsp:cNvSpPr/>
      </dsp:nvSpPr>
      <dsp:spPr>
        <a:xfrm>
          <a:off x="8397688" y="2508761"/>
          <a:ext cx="1147872" cy="1130315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Talleres </a:t>
          </a:r>
          <a:r>
            <a:rPr lang="es-MX" sz="1300" kern="1200" dirty="0" err="1"/>
            <a:t>Elec</a:t>
          </a:r>
          <a:r>
            <a:rPr lang="es-MX" sz="1300" kern="1200" dirty="0"/>
            <a:t>. 9 </a:t>
          </a:r>
          <a:r>
            <a:rPr lang="es-MX" sz="1300" kern="1200" dirty="0" err="1"/>
            <a:t>cr</a:t>
          </a:r>
          <a:r>
            <a:rPr lang="es-MX" sz="1300" kern="1200" dirty="0"/>
            <a:t>.</a:t>
          </a:r>
          <a:br>
            <a:rPr lang="es-MX" sz="1300" kern="1200" dirty="0"/>
          </a:br>
          <a:r>
            <a:rPr lang="es-MX" sz="1300" b="1" kern="1200" dirty="0"/>
            <a:t>TBIE</a:t>
          </a:r>
        </a:p>
      </dsp:txBody>
      <dsp:txXfrm>
        <a:off x="8430794" y="2541867"/>
        <a:ext cx="1081660" cy="1064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CAE27-1DA8-436E-B37A-1E129ACC67F6}">
      <dsp:nvSpPr>
        <dsp:cNvPr id="0" name=""/>
        <dsp:cNvSpPr/>
      </dsp:nvSpPr>
      <dsp:spPr>
        <a:xfrm>
          <a:off x="5029058" y="3725188"/>
          <a:ext cx="449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99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242666" y="3759666"/>
        <a:ext cx="22484" cy="22484"/>
      </dsp:txXfrm>
    </dsp:sp>
    <dsp:sp modelId="{1434FA31-3532-48AF-8B04-5A2D96CD913F}">
      <dsp:nvSpPr>
        <dsp:cNvPr id="0" name=""/>
        <dsp:cNvSpPr/>
      </dsp:nvSpPr>
      <dsp:spPr>
        <a:xfrm>
          <a:off x="2330861" y="2057115"/>
          <a:ext cx="449699" cy="171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49" y="0"/>
              </a:lnTo>
              <a:lnTo>
                <a:pt x="224849" y="1713793"/>
              </a:lnTo>
              <a:lnTo>
                <a:pt x="449699" y="17137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2511416" y="2869716"/>
        <a:ext cx="88590" cy="88590"/>
      </dsp:txXfrm>
    </dsp:sp>
    <dsp:sp modelId="{07DC83B2-FB6C-479D-9337-2EDC437E55FC}">
      <dsp:nvSpPr>
        <dsp:cNvPr id="0" name=""/>
        <dsp:cNvSpPr/>
      </dsp:nvSpPr>
      <dsp:spPr>
        <a:xfrm>
          <a:off x="5029058" y="2868291"/>
          <a:ext cx="449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99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242666" y="2902769"/>
        <a:ext cx="22484" cy="22484"/>
      </dsp:txXfrm>
    </dsp:sp>
    <dsp:sp modelId="{4785314F-EF18-4033-BE8C-794283CA3E31}">
      <dsp:nvSpPr>
        <dsp:cNvPr id="0" name=""/>
        <dsp:cNvSpPr/>
      </dsp:nvSpPr>
      <dsp:spPr>
        <a:xfrm>
          <a:off x="2330861" y="2057115"/>
          <a:ext cx="449699" cy="85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49" y="0"/>
              </a:lnTo>
              <a:lnTo>
                <a:pt x="224849" y="856896"/>
              </a:lnTo>
              <a:lnTo>
                <a:pt x="449699" y="8568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31518" y="2461370"/>
        <a:ext cx="48386" cy="48386"/>
      </dsp:txXfrm>
    </dsp:sp>
    <dsp:sp modelId="{33C030F1-15AD-4883-B78C-9A90BDFADFEE}">
      <dsp:nvSpPr>
        <dsp:cNvPr id="0" name=""/>
        <dsp:cNvSpPr/>
      </dsp:nvSpPr>
      <dsp:spPr>
        <a:xfrm>
          <a:off x="5029058" y="1628666"/>
          <a:ext cx="449699" cy="42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49" y="0"/>
              </a:lnTo>
              <a:lnTo>
                <a:pt x="224849" y="428448"/>
              </a:lnTo>
              <a:lnTo>
                <a:pt x="449699" y="42844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238380" y="1827362"/>
        <a:ext cx="31056" cy="31056"/>
      </dsp:txXfrm>
    </dsp:sp>
    <dsp:sp modelId="{CD78BA2B-DCB2-4ECC-A738-6087DAC6E3FA}">
      <dsp:nvSpPr>
        <dsp:cNvPr id="0" name=""/>
        <dsp:cNvSpPr/>
      </dsp:nvSpPr>
      <dsp:spPr>
        <a:xfrm>
          <a:off x="5029058" y="1200218"/>
          <a:ext cx="449699" cy="428448"/>
        </a:xfrm>
        <a:custGeom>
          <a:avLst/>
          <a:gdLst/>
          <a:ahLst/>
          <a:cxnLst/>
          <a:rect l="0" t="0" r="0" b="0"/>
          <a:pathLst>
            <a:path>
              <a:moveTo>
                <a:pt x="0" y="428448"/>
              </a:moveTo>
              <a:lnTo>
                <a:pt x="224849" y="428448"/>
              </a:lnTo>
              <a:lnTo>
                <a:pt x="224849" y="0"/>
              </a:lnTo>
              <a:lnTo>
                <a:pt x="449699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238380" y="1398914"/>
        <a:ext cx="31056" cy="31056"/>
      </dsp:txXfrm>
    </dsp:sp>
    <dsp:sp modelId="{4487644A-342E-4893-991E-F0D055C043D0}">
      <dsp:nvSpPr>
        <dsp:cNvPr id="0" name=""/>
        <dsp:cNvSpPr/>
      </dsp:nvSpPr>
      <dsp:spPr>
        <a:xfrm>
          <a:off x="2330861" y="1628666"/>
          <a:ext cx="449699" cy="428448"/>
        </a:xfrm>
        <a:custGeom>
          <a:avLst/>
          <a:gdLst/>
          <a:ahLst/>
          <a:cxnLst/>
          <a:rect l="0" t="0" r="0" b="0"/>
          <a:pathLst>
            <a:path>
              <a:moveTo>
                <a:pt x="0" y="428448"/>
              </a:moveTo>
              <a:lnTo>
                <a:pt x="224849" y="428448"/>
              </a:lnTo>
              <a:lnTo>
                <a:pt x="224849" y="0"/>
              </a:lnTo>
              <a:lnTo>
                <a:pt x="44969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40183" y="1827362"/>
        <a:ext cx="31056" cy="31056"/>
      </dsp:txXfrm>
    </dsp:sp>
    <dsp:sp modelId="{0FBF4AE0-3517-4016-80CD-677FDD19006E}">
      <dsp:nvSpPr>
        <dsp:cNvPr id="0" name=""/>
        <dsp:cNvSpPr/>
      </dsp:nvSpPr>
      <dsp:spPr>
        <a:xfrm>
          <a:off x="5029058" y="297601"/>
          <a:ext cx="449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99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242666" y="332078"/>
        <a:ext cx="22484" cy="22484"/>
      </dsp:txXfrm>
    </dsp:sp>
    <dsp:sp modelId="{4FFD4689-AFFA-4078-B621-F071DCD906A4}">
      <dsp:nvSpPr>
        <dsp:cNvPr id="0" name=""/>
        <dsp:cNvSpPr/>
      </dsp:nvSpPr>
      <dsp:spPr>
        <a:xfrm>
          <a:off x="2330861" y="343321"/>
          <a:ext cx="449699" cy="1713793"/>
        </a:xfrm>
        <a:custGeom>
          <a:avLst/>
          <a:gdLst/>
          <a:ahLst/>
          <a:cxnLst/>
          <a:rect l="0" t="0" r="0" b="0"/>
          <a:pathLst>
            <a:path>
              <a:moveTo>
                <a:pt x="0" y="1713793"/>
              </a:moveTo>
              <a:lnTo>
                <a:pt x="224849" y="1713793"/>
              </a:lnTo>
              <a:lnTo>
                <a:pt x="224849" y="0"/>
              </a:lnTo>
              <a:lnTo>
                <a:pt x="44969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2511416" y="1155922"/>
        <a:ext cx="88590" cy="88590"/>
      </dsp:txXfrm>
    </dsp:sp>
    <dsp:sp modelId="{33729C9B-1D9B-40A1-A9B4-1161BB84327B}">
      <dsp:nvSpPr>
        <dsp:cNvPr id="0" name=""/>
        <dsp:cNvSpPr/>
      </dsp:nvSpPr>
      <dsp:spPr>
        <a:xfrm rot="16200000">
          <a:off x="184109" y="1714356"/>
          <a:ext cx="3607986" cy="685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Bloque Electivo</a:t>
          </a:r>
        </a:p>
      </dsp:txBody>
      <dsp:txXfrm>
        <a:off x="184109" y="1714356"/>
        <a:ext cx="3607986" cy="685517"/>
      </dsp:txXfrm>
    </dsp:sp>
    <dsp:sp modelId="{CC17627F-3D26-4DD7-B372-CC5340F7636D}">
      <dsp:nvSpPr>
        <dsp:cNvPr id="0" name=""/>
        <dsp:cNvSpPr/>
      </dsp:nvSpPr>
      <dsp:spPr>
        <a:xfrm>
          <a:off x="2780561" y="562"/>
          <a:ext cx="2248497" cy="68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i="0" kern="1200" dirty="0"/>
            <a:t>Anáhuac </a:t>
          </a:r>
          <a:r>
            <a:rPr lang="es-MX" sz="2300" b="0" i="0" kern="1200" dirty="0" err="1"/>
            <a:t>Elec</a:t>
          </a:r>
          <a:r>
            <a:rPr lang="es-MX" sz="2300" b="0" i="0" kern="1200" dirty="0"/>
            <a:t>. 12cr. </a:t>
          </a:r>
        </a:p>
      </dsp:txBody>
      <dsp:txXfrm>
        <a:off x="2780561" y="562"/>
        <a:ext cx="2248497" cy="685517"/>
      </dsp:txXfrm>
    </dsp:sp>
    <dsp:sp modelId="{23475E7E-329E-4991-8F3F-ADCE5A0EE7EE}">
      <dsp:nvSpPr>
        <dsp:cNvPr id="0" name=""/>
        <dsp:cNvSpPr/>
      </dsp:nvSpPr>
      <dsp:spPr>
        <a:xfrm>
          <a:off x="5478758" y="562"/>
          <a:ext cx="2248497" cy="68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i="0" kern="1200"/>
            <a:t>ABAE</a:t>
          </a:r>
          <a:r>
            <a:rPr lang="es-MX" sz="2300" b="0" i="0" kern="1200"/>
            <a:t> </a:t>
          </a:r>
          <a:endParaRPr lang="es-MX" sz="2300" kern="1200" dirty="0"/>
        </a:p>
      </dsp:txBody>
      <dsp:txXfrm>
        <a:off x="5478758" y="562"/>
        <a:ext cx="2248497" cy="685517"/>
      </dsp:txXfrm>
    </dsp:sp>
    <dsp:sp modelId="{6270012E-8275-43C9-AB57-4752CDB39B05}">
      <dsp:nvSpPr>
        <dsp:cNvPr id="0" name=""/>
        <dsp:cNvSpPr/>
      </dsp:nvSpPr>
      <dsp:spPr>
        <a:xfrm>
          <a:off x="2780561" y="1285907"/>
          <a:ext cx="2248497" cy="68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i="0" kern="1200" dirty="0"/>
            <a:t>Profesional </a:t>
          </a:r>
          <a:r>
            <a:rPr lang="es-MX" sz="2300" b="0" i="0" kern="1200" dirty="0" err="1"/>
            <a:t>Elec</a:t>
          </a:r>
          <a:r>
            <a:rPr lang="es-MX" sz="2300" b="0" i="0" kern="1200" dirty="0"/>
            <a:t>. 24cr. </a:t>
          </a:r>
          <a:endParaRPr lang="es-MX" sz="2300" kern="1200" dirty="0"/>
        </a:p>
      </dsp:txBody>
      <dsp:txXfrm>
        <a:off x="2780561" y="1285907"/>
        <a:ext cx="2248497" cy="685517"/>
      </dsp:txXfrm>
    </dsp:sp>
    <dsp:sp modelId="{C5D874D6-F59C-4A54-AD9F-4A7FB5582C20}">
      <dsp:nvSpPr>
        <dsp:cNvPr id="0" name=""/>
        <dsp:cNvSpPr/>
      </dsp:nvSpPr>
      <dsp:spPr>
        <a:xfrm>
          <a:off x="5478758" y="857459"/>
          <a:ext cx="2248497" cy="68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i="0" kern="1200" dirty="0"/>
            <a:t>ABPE</a:t>
          </a:r>
          <a:endParaRPr lang="es-MX" sz="2300" b="1" kern="1200" dirty="0"/>
        </a:p>
      </dsp:txBody>
      <dsp:txXfrm>
        <a:off x="5478758" y="857459"/>
        <a:ext cx="2248497" cy="685517"/>
      </dsp:txXfrm>
    </dsp:sp>
    <dsp:sp modelId="{D68B528E-F369-44B1-B193-7C877607246F}">
      <dsp:nvSpPr>
        <dsp:cNvPr id="0" name=""/>
        <dsp:cNvSpPr/>
      </dsp:nvSpPr>
      <dsp:spPr>
        <a:xfrm>
          <a:off x="5478758" y="1714356"/>
          <a:ext cx="2248497" cy="68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O en su caso MINOR</a:t>
          </a:r>
        </a:p>
      </dsp:txBody>
      <dsp:txXfrm>
        <a:off x="5478758" y="1714356"/>
        <a:ext cx="2248497" cy="685517"/>
      </dsp:txXfrm>
    </dsp:sp>
    <dsp:sp modelId="{4B7D2A8A-8B2F-4393-A424-5F253C2DD583}">
      <dsp:nvSpPr>
        <dsp:cNvPr id="0" name=""/>
        <dsp:cNvSpPr/>
      </dsp:nvSpPr>
      <dsp:spPr>
        <a:xfrm>
          <a:off x="2780561" y="2571253"/>
          <a:ext cx="2248497" cy="68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i="0" kern="1200" dirty="0" err="1"/>
            <a:t>Interd</a:t>
          </a:r>
          <a:r>
            <a:rPr lang="es-MX" sz="2300" b="0" i="0" kern="1200" dirty="0"/>
            <a:t> </a:t>
          </a:r>
          <a:r>
            <a:rPr lang="es-MX" sz="2300" b="0" i="0" kern="1200" dirty="0" err="1"/>
            <a:t>Elec</a:t>
          </a:r>
          <a:r>
            <a:rPr lang="es-MX" sz="2300" b="0" i="0" kern="1200" dirty="0"/>
            <a:t> </a:t>
          </a:r>
          <a:r>
            <a:rPr lang="es-MX" sz="2300" b="0" i="0" kern="1200" dirty="0" err="1"/>
            <a:t>Asig</a:t>
          </a:r>
          <a:r>
            <a:rPr lang="es-MX" sz="2300" b="0" i="0" kern="1200" dirty="0"/>
            <a:t>  18 </a:t>
          </a:r>
          <a:r>
            <a:rPr lang="es-MX" sz="2300" b="0" i="0" kern="1200" dirty="0" err="1"/>
            <a:t>cr</a:t>
          </a:r>
          <a:r>
            <a:rPr lang="es-MX" sz="2300" b="0" i="0" kern="1200" dirty="0"/>
            <a:t>.</a:t>
          </a:r>
        </a:p>
      </dsp:txBody>
      <dsp:txXfrm>
        <a:off x="2780561" y="2571253"/>
        <a:ext cx="2248497" cy="685517"/>
      </dsp:txXfrm>
    </dsp:sp>
    <dsp:sp modelId="{97CB56F0-384E-4323-9845-D6B56F11CC5A}">
      <dsp:nvSpPr>
        <dsp:cNvPr id="0" name=""/>
        <dsp:cNvSpPr/>
      </dsp:nvSpPr>
      <dsp:spPr>
        <a:xfrm>
          <a:off x="5478758" y="2571253"/>
          <a:ext cx="2248497" cy="68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i="0" kern="1200" dirty="0"/>
            <a:t>ABIE</a:t>
          </a:r>
          <a:r>
            <a:rPr lang="es-MX" sz="2300" b="0" i="0" kern="1200" dirty="0"/>
            <a:t> </a:t>
          </a:r>
          <a:endParaRPr lang="es-MX" sz="2300" kern="1200" dirty="0"/>
        </a:p>
      </dsp:txBody>
      <dsp:txXfrm>
        <a:off x="5478758" y="2571253"/>
        <a:ext cx="2248497" cy="685517"/>
      </dsp:txXfrm>
    </dsp:sp>
    <dsp:sp modelId="{FCB3B245-273A-4EDC-A427-662497F61EC5}">
      <dsp:nvSpPr>
        <dsp:cNvPr id="0" name=""/>
        <dsp:cNvSpPr/>
      </dsp:nvSpPr>
      <dsp:spPr>
        <a:xfrm>
          <a:off x="2780561" y="3428150"/>
          <a:ext cx="2248497" cy="68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Talleres 9 </a:t>
          </a:r>
          <a:r>
            <a:rPr lang="es-MX" sz="2300" kern="1200" dirty="0" err="1"/>
            <a:t>cr</a:t>
          </a:r>
          <a:r>
            <a:rPr lang="es-MX" sz="2300" kern="1200" dirty="0"/>
            <a:t>.</a:t>
          </a:r>
        </a:p>
      </dsp:txBody>
      <dsp:txXfrm>
        <a:off x="2780561" y="3428150"/>
        <a:ext cx="2248497" cy="685517"/>
      </dsp:txXfrm>
    </dsp:sp>
    <dsp:sp modelId="{457BD764-B600-475A-ACB5-75B0037B4B3D}">
      <dsp:nvSpPr>
        <dsp:cNvPr id="0" name=""/>
        <dsp:cNvSpPr/>
      </dsp:nvSpPr>
      <dsp:spPr>
        <a:xfrm>
          <a:off x="5478758" y="3428150"/>
          <a:ext cx="2248497" cy="68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TBIE</a:t>
          </a:r>
        </a:p>
      </dsp:txBody>
      <dsp:txXfrm>
        <a:off x="5478758" y="3428150"/>
        <a:ext cx="2248497" cy="685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45E3D-34E3-4B74-8EB0-0AB7236BABE9}">
      <dsp:nvSpPr>
        <dsp:cNvPr id="0" name=""/>
        <dsp:cNvSpPr/>
      </dsp:nvSpPr>
      <dsp:spPr>
        <a:xfrm>
          <a:off x="8683" y="730048"/>
          <a:ext cx="2595461" cy="2579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 caso de optar por cursar MINOR, es </a:t>
          </a:r>
          <a:r>
            <a:rPr lang="es-MX" sz="1800" b="1" u="sng" kern="1200" dirty="0"/>
            <a:t>importante hablar con director de carrera que lo oferta </a:t>
          </a:r>
          <a:r>
            <a:rPr lang="es-MX" sz="1800" kern="1200" dirty="0"/>
            <a:t>antes de inscribirlo para conocer todos los detalles del mismo, considerando la oferta en la universidad. </a:t>
          </a:r>
        </a:p>
      </dsp:txBody>
      <dsp:txXfrm>
        <a:off x="84226" y="805591"/>
        <a:ext cx="2444375" cy="2428153"/>
      </dsp:txXfrm>
    </dsp:sp>
    <dsp:sp modelId="{51774F56-EB94-4C38-94CB-CD69A9B4751F}">
      <dsp:nvSpPr>
        <dsp:cNvPr id="0" name=""/>
        <dsp:cNvSpPr/>
      </dsp:nvSpPr>
      <dsp:spPr>
        <a:xfrm>
          <a:off x="2863691" y="1697830"/>
          <a:ext cx="550237" cy="643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2863691" y="1826565"/>
        <a:ext cx="385166" cy="386204"/>
      </dsp:txXfrm>
    </dsp:sp>
    <dsp:sp modelId="{164C7F55-D902-48DC-B13F-86A6856EDCCA}">
      <dsp:nvSpPr>
        <dsp:cNvPr id="0" name=""/>
        <dsp:cNvSpPr/>
      </dsp:nvSpPr>
      <dsp:spPr>
        <a:xfrm>
          <a:off x="3642329" y="730048"/>
          <a:ext cx="2595461" cy="25792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Revisar Catálogo para Derecho. </a:t>
          </a:r>
        </a:p>
      </dsp:txBody>
      <dsp:txXfrm>
        <a:off x="3717872" y="805591"/>
        <a:ext cx="2444375" cy="2428153"/>
      </dsp:txXfrm>
    </dsp:sp>
    <dsp:sp modelId="{0126DEFA-EEB3-427E-B1BF-910DA1370C24}">
      <dsp:nvSpPr>
        <dsp:cNvPr id="0" name=""/>
        <dsp:cNvSpPr/>
      </dsp:nvSpPr>
      <dsp:spPr>
        <a:xfrm>
          <a:off x="6497337" y="1697830"/>
          <a:ext cx="550237" cy="643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6497337" y="1826565"/>
        <a:ext cx="385166" cy="386204"/>
      </dsp:txXfrm>
    </dsp:sp>
    <dsp:sp modelId="{DBB90EAA-141F-4CD6-A127-F9CFF9F93B4A}">
      <dsp:nvSpPr>
        <dsp:cNvPr id="0" name=""/>
        <dsp:cNvSpPr/>
      </dsp:nvSpPr>
      <dsp:spPr>
        <a:xfrm>
          <a:off x="7275975" y="730048"/>
          <a:ext cx="2595461" cy="2579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 continuación se muestran algunas opciones de oferta para los alumnos de la Licenciatura en Derecho.</a:t>
          </a:r>
        </a:p>
      </dsp:txBody>
      <dsp:txXfrm>
        <a:off x="7351518" y="805591"/>
        <a:ext cx="2444375" cy="2428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B4789-C8AE-4663-B259-16ABD61756EB}">
      <dsp:nvSpPr>
        <dsp:cNvPr id="0" name=""/>
        <dsp:cNvSpPr/>
      </dsp:nvSpPr>
      <dsp:spPr>
        <a:xfrm>
          <a:off x="2745" y="442210"/>
          <a:ext cx="2178397" cy="13070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Hab </a:t>
          </a:r>
          <a:r>
            <a:rPr lang="es-MX" sz="1600" b="1" i="0" kern="1200" dirty="0" err="1"/>
            <a:t>Univ</a:t>
          </a:r>
          <a:r>
            <a:rPr lang="es-MX" sz="1600" b="1" i="0" kern="1200" dirty="0"/>
            <a:t> Comunicación (2 niveles Español, dependiendo de lo que dice Carta de Admisión) </a:t>
          </a:r>
          <a:endParaRPr lang="es-MX" sz="1600" kern="1200" dirty="0"/>
        </a:p>
      </dsp:txBody>
      <dsp:txXfrm>
        <a:off x="2745" y="442210"/>
        <a:ext cx="2178397" cy="1307038"/>
      </dsp:txXfrm>
    </dsp:sp>
    <dsp:sp modelId="{F3734D02-A10E-40E3-B1A2-23EDDFD91C5B}">
      <dsp:nvSpPr>
        <dsp:cNvPr id="0" name=""/>
        <dsp:cNvSpPr/>
      </dsp:nvSpPr>
      <dsp:spPr>
        <a:xfrm>
          <a:off x="2398982" y="442210"/>
          <a:ext cx="2178397" cy="13070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Idioma Inglés (6 niveles)</a:t>
          </a:r>
          <a:endParaRPr lang="es-MX" sz="1600" kern="1200" dirty="0"/>
        </a:p>
      </dsp:txBody>
      <dsp:txXfrm>
        <a:off x="2398982" y="442210"/>
        <a:ext cx="2178397" cy="1307038"/>
      </dsp:txXfrm>
    </dsp:sp>
    <dsp:sp modelId="{825E7FDF-56CE-43FF-B497-684FB84DB896}">
      <dsp:nvSpPr>
        <dsp:cNvPr id="0" name=""/>
        <dsp:cNvSpPr/>
      </dsp:nvSpPr>
      <dsp:spPr>
        <a:xfrm>
          <a:off x="4795219" y="442210"/>
          <a:ext cx="2178397" cy="13070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Cursos en inglés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(5 cursos)</a:t>
          </a:r>
          <a:endParaRPr lang="es-MX" sz="1600" kern="1200" dirty="0"/>
        </a:p>
      </dsp:txBody>
      <dsp:txXfrm>
        <a:off x="4795219" y="442210"/>
        <a:ext cx="2178397" cy="1307038"/>
      </dsp:txXfrm>
    </dsp:sp>
    <dsp:sp modelId="{24F3C0F0-D569-4F9A-9014-58E033F00B69}">
      <dsp:nvSpPr>
        <dsp:cNvPr id="0" name=""/>
        <dsp:cNvSpPr/>
      </dsp:nvSpPr>
      <dsp:spPr>
        <a:xfrm>
          <a:off x="7191456" y="442210"/>
          <a:ext cx="2178397" cy="13070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Cursos en línea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 (5 cursos )</a:t>
          </a:r>
          <a:endParaRPr lang="es-MX" sz="1600" kern="1200" dirty="0"/>
        </a:p>
      </dsp:txBody>
      <dsp:txXfrm>
        <a:off x="7191456" y="442210"/>
        <a:ext cx="2178397" cy="1307038"/>
      </dsp:txXfrm>
    </dsp:sp>
    <dsp:sp modelId="{D27AD386-DED7-454D-B1E3-CF0196C5C079}">
      <dsp:nvSpPr>
        <dsp:cNvPr id="0" name=""/>
        <dsp:cNvSpPr/>
      </dsp:nvSpPr>
      <dsp:spPr>
        <a:xfrm>
          <a:off x="1200864" y="1967088"/>
          <a:ext cx="2178397" cy="13070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Prácticas Profesionales 80 hrs</a:t>
          </a:r>
          <a:r>
            <a:rPr lang="es-MX" sz="1600" b="1" kern="1200"/>
            <a:t>. </a:t>
          </a:r>
          <a:endParaRPr lang="es-MX" sz="1600" b="1" kern="1200" dirty="0"/>
        </a:p>
      </dsp:txBody>
      <dsp:txXfrm>
        <a:off x="1200864" y="1967088"/>
        <a:ext cx="2178397" cy="1307038"/>
      </dsp:txXfrm>
    </dsp:sp>
    <dsp:sp modelId="{3A2E328D-AAE4-4D20-9831-902DB2896778}">
      <dsp:nvSpPr>
        <dsp:cNvPr id="0" name=""/>
        <dsp:cNvSpPr/>
      </dsp:nvSpPr>
      <dsp:spPr>
        <a:xfrm>
          <a:off x="3597101" y="1967088"/>
          <a:ext cx="2178397" cy="13070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Servicio Social </a:t>
          </a:r>
          <a:br>
            <a:rPr lang="es-MX" sz="1600" b="1" kern="1200" dirty="0"/>
          </a:br>
          <a:r>
            <a:rPr lang="es-MX" sz="1600" b="1" kern="1200" dirty="0"/>
            <a:t>480 hrs. (se sugiere hacerlo entre el 50-70% avance)</a:t>
          </a:r>
        </a:p>
      </dsp:txBody>
      <dsp:txXfrm>
        <a:off x="3597101" y="1967088"/>
        <a:ext cx="2178397" cy="1307038"/>
      </dsp:txXfrm>
    </dsp:sp>
    <dsp:sp modelId="{9B101D0C-2D30-44CF-858D-6C59F4DBBC19}">
      <dsp:nvSpPr>
        <dsp:cNvPr id="0" name=""/>
        <dsp:cNvSpPr/>
      </dsp:nvSpPr>
      <dsp:spPr>
        <a:xfrm>
          <a:off x="5993338" y="1967088"/>
          <a:ext cx="2178397" cy="13070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CENEVAL EGEL PLUS</a:t>
          </a:r>
        </a:p>
      </dsp:txBody>
      <dsp:txXfrm>
        <a:off x="5993338" y="1967088"/>
        <a:ext cx="2178397" cy="130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9A7A-5AEF-4145-A8E6-9C5AF9C0F8C2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3C26-F099-4828-B4DC-2D51917AC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44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F3C26-F099-4828-B4DC-2D51917AC0A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0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781F2-942A-E17A-E9D5-5B8E64F2B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FF96AA6-C69F-5A9E-B2E3-F332DF1C5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1BF74F-2C51-FAAF-AB3E-C93DD6435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976450-18E1-DFF7-9A59-710DCC625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F3C26-F099-4828-B4DC-2D51917AC0A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60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F3C26-F099-4828-B4DC-2D51917AC0AA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98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E7800-7DFF-351E-E8ED-DD323B230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0DB99E-4A6F-FF17-E1A7-D00B6B0C8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79171-1537-03AF-C3C4-1CDD3DE3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5EE4D-6BCA-067A-C275-0C1A85AC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286BA-E2C8-CC4F-0445-29003ED7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26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B9CAF-5809-3842-5421-E7ABBDE9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85A2BA-0570-6E64-15F5-00BEAACD3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0A401-1934-23A5-5EA1-A808F5EA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551BD-9176-E541-B3BC-25685DD7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4DCE5-BE9D-FE3F-59DC-C2A1D72A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05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D922D4-C51A-4C0B-9851-1E14395E5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D485F-6B6C-1FB0-0509-4712D26F2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FC779-E949-A344-8596-44BBABEF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1EFD1-F30F-1E31-8568-7958AEA3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D1B08-525E-5172-3EFF-E1FB3E76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27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3452" y="2187578"/>
            <a:ext cx="5581649" cy="2517775"/>
          </a:xfrm>
        </p:spPr>
        <p:txBody>
          <a:bodyPr>
            <a:normAutofit/>
          </a:bodyPr>
          <a:lstStyle>
            <a:lvl1pPr algn="l">
              <a:defRPr sz="3733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80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3452" y="2187578"/>
            <a:ext cx="5581649" cy="2517775"/>
          </a:xfrm>
        </p:spPr>
        <p:txBody>
          <a:bodyPr>
            <a:normAutofit/>
          </a:bodyPr>
          <a:lstStyle>
            <a:lvl1pPr algn="l">
              <a:defRPr sz="3733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84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9372600" cy="1062305"/>
          </a:xfrm>
        </p:spPr>
        <p:txBody>
          <a:bodyPr>
            <a:normAutofit/>
          </a:bodyPr>
          <a:lstStyle>
            <a:lvl1pPr>
              <a:defRPr sz="4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9800" y="1636845"/>
            <a:ext cx="9372600" cy="3716205"/>
          </a:xfrm>
        </p:spPr>
        <p:txBody>
          <a:bodyPr>
            <a:normAutofit/>
          </a:bodyPr>
          <a:lstStyle>
            <a:lvl1pPr>
              <a:defRPr sz="3733">
                <a:latin typeface="Arial" charset="0"/>
                <a:ea typeface="Arial" charset="0"/>
                <a:cs typeface="Arial" charset="0"/>
              </a:defRPr>
            </a:lvl1pPr>
            <a:lvl2pPr>
              <a:defRPr sz="3200">
                <a:latin typeface="Arial" charset="0"/>
                <a:ea typeface="Arial" charset="0"/>
                <a:cs typeface="Arial" charset="0"/>
              </a:defRPr>
            </a:lvl2pPr>
            <a:lvl3pPr>
              <a:defRPr sz="2667"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948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p e im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533398"/>
            <a:ext cx="5543552" cy="1062305"/>
          </a:xfrm>
        </p:spPr>
        <p:txBody>
          <a:bodyPr>
            <a:noAutofit/>
          </a:bodyPr>
          <a:lstStyle>
            <a:lvl1pPr>
              <a:defRPr sz="3733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419100" y="2152650"/>
            <a:ext cx="7296152" cy="381000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1"/>
          </p:nvPr>
        </p:nvSpPr>
        <p:spPr>
          <a:xfrm>
            <a:off x="8153400" y="533398"/>
            <a:ext cx="3657600" cy="491490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2251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5560-7179-4EE6-8458-52FB2A274AE1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5C7A-8C14-4592-8783-5097D4192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867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equipo">
  <p:cSld name="Diapositiva del equip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7"/>
          <p:cNvGrpSpPr/>
          <p:nvPr/>
        </p:nvGrpSpPr>
        <p:grpSpPr>
          <a:xfrm rot="-2149226">
            <a:off x="7430044" y="-1843126"/>
            <a:ext cx="4436224" cy="5482435"/>
            <a:chOff x="11114088" y="2241550"/>
            <a:chExt cx="1905000" cy="2354263"/>
          </a:xfrm>
        </p:grpSpPr>
        <p:sp>
          <p:nvSpPr>
            <p:cNvPr id="74" name="Google Shape;74;p2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7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7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7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7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7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7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7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3" name="Google Shape;93;p27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4" name="Google Shape;94;p27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29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4DC4A-7ABA-C72B-3D33-D1C2C5A8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7111E-E850-09AB-7A53-FAF2D7C25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59D81D-D711-E4A7-AA36-1E79BF89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279568-FBF4-9A5F-6C34-E93B4EAB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14A3A-60D5-1C0B-DEE9-0907F94A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46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82ECB-F3FB-883A-C29C-203D5A5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B78F5-E7E9-4A04-30CD-40E2FF495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6918-604D-8414-92DE-EB3F23A6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01D05-954D-767E-65A2-9C06A29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A38EA-74DC-49D8-7879-0DD98BF8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99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86261-9D61-E33A-8AAA-C10E063E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20C8A-5C3B-87BD-57CB-51902CF1D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250C4B-4F1A-BAEB-6AB5-AB99C7817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3246A2-3C14-AA85-FFED-EAA5DC62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B134C6-5792-9C74-15A4-116C626A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1890CC-31A5-A281-96EA-9D5A05D5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1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D3F12-9549-0DBC-8751-2C87D517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C6B0FE-4944-3960-91C2-95FAB6AF1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8F1C9-45AB-B965-9B0E-37D1A2923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58B3B-049B-3DA6-2D41-F4C438B80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91DCAF-6FE1-E668-7913-801D7157D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53697-6AAF-4EF0-27C2-EBD4F0C1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C3DC61-3503-D1BF-E7B6-3B3626A6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7F24C5-FE92-B26D-C093-AFD3CC65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12C60-81EB-2D40-1511-F2FDA157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CBB5B1-1622-C41A-9F34-5D6986F8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5CD82A-71A2-57DA-C3C9-0EA0B467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8F8942-C6DA-8DE2-A822-3ED1891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47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306FC6-0EAC-2955-BDCC-3D7C5924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812230-36BE-9FA8-0CC5-2C2ED466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0E46C9-4D8B-7784-1B17-5257206E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2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C1629-3E3B-AAAF-B0B8-ED85C41C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CD228-661F-D13E-19D4-4F6E90C5F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BFF818-BC47-7458-EEDE-C462BB42E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26190E-6962-44C4-9796-C8E9A4C9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8103A6-BDED-DC6B-AD8E-6DE1CACA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58FB3-DF5A-6F6E-6B4F-39216295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97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EE550-2E4D-BF97-8ACC-6583EB93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1BB537-18AA-1AF1-CE3E-3B4E12D32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6A6906-84F3-8AF2-8484-5A7791D68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0F22D-F48D-746E-442E-780B79D4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D0EB8-ECEE-BF11-E397-ABECD5F3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CCCA81-C4F0-0359-34AA-D6E9BAD8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49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22490D-3C38-0381-80CE-83011D4F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930C8B-B35B-AE90-D7F4-612EAE31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8A4F14-2936-D5D8-AEBF-782C999F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0E2F7-1668-460A-ACFC-AD3E150D531B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9FE39-DCFC-388D-B99D-4B7887E94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585AD-3031-7095-6053-6133C09B4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D8C58-AC64-426A-A5E7-A8A97902EE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8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0030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5560-7179-4EE6-8458-52FB2A274AE1}" type="datetimeFigureOut">
              <a:rPr lang="es-MX" smtClean="0"/>
              <a:t>13/05/26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5C7A-8C14-4592-8783-5097D41923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26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qvxLJoJYRok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huac.mx/queretaro/costos" TargetMode="External"/><Relationship Id="rId3" Type="http://schemas.openxmlformats.org/officeDocument/2006/relationships/hyperlink" Target="https://www.anahuac.mx/queretaro/vida-academica" TargetMode="External"/><Relationship Id="rId7" Type="http://schemas.openxmlformats.org/officeDocument/2006/relationships/hyperlink" Target="https://www.anahuac.mx/queretaro/servicio-social" TargetMode="External"/><Relationship Id="rId2" Type="http://schemas.openxmlformats.org/officeDocument/2006/relationships/hyperlink" Target="https://facultadderecho.anahuacqro.edu.mx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anahuac.mx/queretaro/servicios-escolares" TargetMode="External"/><Relationship Id="rId5" Type="http://schemas.openxmlformats.org/officeDocument/2006/relationships/hyperlink" Target="https://www.anahuac.mx/queretaro/dafi-anahuac" TargetMode="External"/><Relationship Id="rId4" Type="http://schemas.openxmlformats.org/officeDocument/2006/relationships/hyperlink" Target="https://centrodelenguas.anahuacqro.edu.mx/requisito-ingles/" TargetMode="External"/><Relationship Id="rId9" Type="http://schemas.openxmlformats.org/officeDocument/2006/relationships/hyperlink" Target="https://www.anahuac.mx/queretar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C51BF-AE7F-47F1-108E-3D1D204B0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es-MX" sz="2700" b="0" dirty="0"/>
            </a:br>
            <a:r>
              <a:rPr lang="es-MX" sz="2700" b="0" dirty="0"/>
              <a:t>PLAN DE ESTUDIOS</a:t>
            </a:r>
            <a:br>
              <a:rPr lang="es-MX" sz="2700" b="0" dirty="0"/>
            </a:br>
            <a:r>
              <a:rPr lang="es-MX" sz="2700" b="0" dirty="0"/>
              <a:t>LC-DERE-2020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421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751B4-E83B-CE3F-1ECD-8A5D524A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02DC4-6860-8F71-0885-FB8D01EF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98712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b="0" dirty="0"/>
              <a:t>Bloque Profesional Obligatorio </a:t>
            </a:r>
            <a:endParaRPr lang="es-MX" dirty="0"/>
          </a:p>
        </p:txBody>
      </p:sp>
      <p:pic>
        <p:nvPicPr>
          <p:cNvPr id="6" name="Marcador de contenido 5" descr="Tabla&#10;&#10;El contenido generado por IA puede ser incorrecto.">
            <a:extLst>
              <a:ext uri="{FF2B5EF4-FFF2-40B4-BE49-F238E27FC236}">
                <a16:creationId xmlns:a16="http://schemas.microsoft.com/office/drawing/2014/main" id="{997EEEF0-B8ED-5DF8-C10C-04EF19C5D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8" y="2573136"/>
            <a:ext cx="10777536" cy="2155506"/>
          </a:xfrm>
          <a:noFill/>
        </p:spPr>
      </p:pic>
    </p:spTree>
    <p:extLst>
      <p:ext uri="{BB962C8B-B14F-4D97-AF65-F5344CB8AC3E}">
        <p14:creationId xmlns:p14="http://schemas.microsoft.com/office/powerpoint/2010/main" val="132884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F18D-69B1-7A5F-2971-705290BF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2B0E3-76EE-F977-7AD8-77CA3BF5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394" y="717177"/>
            <a:ext cx="9372600" cy="106230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400" b="0" dirty="0"/>
              <a:t>Bloque Profesional Materias con Enfoque Regional. 12cr.</a:t>
            </a:r>
            <a:endParaRPr lang="es-MX" sz="3400" dirty="0"/>
          </a:p>
        </p:txBody>
      </p:sp>
      <p:pic>
        <p:nvPicPr>
          <p:cNvPr id="7" name="Marcador de contenido 6" descr="Gráfico&#10;&#10;El contenido generado por IA puede ser incorrecto.">
            <a:extLst>
              <a:ext uri="{FF2B5EF4-FFF2-40B4-BE49-F238E27FC236}">
                <a16:creationId xmlns:a16="http://schemas.microsoft.com/office/drawing/2014/main" id="{4E1EEC26-540B-9A00-219A-40E181D14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/>
          <a:stretch>
            <a:fillRect/>
          </a:stretch>
        </p:blipFill>
        <p:spPr>
          <a:xfrm>
            <a:off x="1385976" y="2117078"/>
            <a:ext cx="10377959" cy="2912122"/>
          </a:xfrm>
          <a:noFill/>
        </p:spPr>
      </p:pic>
    </p:spTree>
    <p:extLst>
      <p:ext uri="{BB962C8B-B14F-4D97-AF65-F5344CB8AC3E}">
        <p14:creationId xmlns:p14="http://schemas.microsoft.com/office/powerpoint/2010/main" val="231442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C1D8888-1ACE-C7D2-7FA1-F7A3D5765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82675"/>
              </p:ext>
            </p:extLst>
          </p:nvPr>
        </p:nvGraphicFramePr>
        <p:xfrm>
          <a:off x="1680714" y="1073120"/>
          <a:ext cx="9372600" cy="411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15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32004-CE54-B2F5-4EC2-7A331170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20" y="720306"/>
            <a:ext cx="9372600" cy="1062305"/>
          </a:xfrm>
        </p:spPr>
        <p:txBody>
          <a:bodyPr>
            <a:normAutofit fontScale="90000"/>
          </a:bodyPr>
          <a:lstStyle/>
          <a:p>
            <a:r>
              <a:rPr lang="es-MX" b="0" dirty="0"/>
              <a:t>Catálogo de MINOR </a:t>
            </a:r>
            <a:br>
              <a:rPr lang="es-MX" b="0" dirty="0"/>
            </a:br>
            <a:r>
              <a:rPr lang="es-MX" b="0" dirty="0"/>
              <a:t>para alumnos Lic. en Derecho </a:t>
            </a:r>
            <a:endParaRPr lang="es-MX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2CF84C-7853-6A53-7723-875E2D18B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481487"/>
              </p:ext>
            </p:extLst>
          </p:nvPr>
        </p:nvGraphicFramePr>
        <p:xfrm>
          <a:off x="1587260" y="1895638"/>
          <a:ext cx="9880121" cy="403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590777B-536C-70ED-4C8C-2278DBC0E6CD}"/>
              </a:ext>
            </a:extLst>
          </p:cNvPr>
          <p:cNvSpPr txBox="1"/>
          <p:nvPr/>
        </p:nvSpPr>
        <p:spPr>
          <a:xfrm>
            <a:off x="1777042" y="5756694"/>
            <a:ext cx="58544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7"/>
              </a:rPr>
              <a:t>https://www.youtube.com/watch?v=qvxLJoJYRok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44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Tabla&#10;&#10;El contenido generado por IA puede ser incorrecto.">
            <a:extLst>
              <a:ext uri="{FF2B5EF4-FFF2-40B4-BE49-F238E27FC236}">
                <a16:creationId xmlns:a16="http://schemas.microsoft.com/office/drawing/2014/main" id="{6AB616E0-94DD-43EE-111A-A8058AA0F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83" y="1050117"/>
            <a:ext cx="9393145" cy="40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Tabla&#10;&#10;El contenido generado por IA puede ser incorrecto.">
            <a:extLst>
              <a:ext uri="{FF2B5EF4-FFF2-40B4-BE49-F238E27FC236}">
                <a16:creationId xmlns:a16="http://schemas.microsoft.com/office/drawing/2014/main" id="{7287B10C-8ACE-87A0-7403-0BE425826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71" y="906343"/>
            <a:ext cx="9083506" cy="4447786"/>
          </a:xfrm>
        </p:spPr>
      </p:pic>
    </p:spTree>
    <p:extLst>
      <p:ext uri="{BB962C8B-B14F-4D97-AF65-F5344CB8AC3E}">
        <p14:creationId xmlns:p14="http://schemas.microsoft.com/office/powerpoint/2010/main" val="162997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1DDE3-3C8B-B052-79B2-2175DF403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B493CD5F-ECEA-B196-F3EC-7D9EABE4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>
            <a:fillRect/>
          </a:stretch>
        </p:blipFill>
        <p:spPr>
          <a:xfrm>
            <a:off x="2691175" y="948198"/>
            <a:ext cx="8413896" cy="2141444"/>
          </a:xfrm>
          <a:prstGeom prst="rect">
            <a:avLst/>
          </a:prstGeom>
        </p:spPr>
      </p:pic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85B8FA9D-3BE6-4F58-B4FF-1B647C402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6"/>
          <a:stretch>
            <a:fillRect/>
          </a:stretch>
        </p:blipFill>
        <p:spPr>
          <a:xfrm>
            <a:off x="2870272" y="3281478"/>
            <a:ext cx="8234799" cy="1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F368-1041-3C32-0F66-16675722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D1CC19F7-1331-22E3-44DB-63D1BE7F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49" y="1609163"/>
            <a:ext cx="9372600" cy="3092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00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D7BD2-61C2-3D6B-0942-70C17AA44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B6906F1C-E98F-F0E0-71BF-BAABFD69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85" y="1455416"/>
            <a:ext cx="9914010" cy="39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E6B7-6DA3-11E4-02D0-6E8DF7D39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5CAAD740-EED0-1D05-35BD-FEE70429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>
          <a:xfrm>
            <a:off x="1869057" y="991144"/>
            <a:ext cx="9920377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9F792-DDAD-D6C9-966C-1A438DD8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4673EF1-9EFA-00E7-2484-EA7DD7BD1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017750"/>
              </p:ext>
            </p:extLst>
          </p:nvPr>
        </p:nvGraphicFramePr>
        <p:xfrm>
          <a:off x="1869057" y="816634"/>
          <a:ext cx="9546566" cy="489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9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B4B7A-076E-8A24-A0D2-0607CE1A0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Tabla&#10;&#10;El contenido generado por IA puede ser incorrecto.">
            <a:extLst>
              <a:ext uri="{FF2B5EF4-FFF2-40B4-BE49-F238E27FC236}">
                <a16:creationId xmlns:a16="http://schemas.microsoft.com/office/drawing/2014/main" id="{78A4D107-4F35-07D5-32C1-921333B8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6" y="571590"/>
            <a:ext cx="6881489" cy="5196605"/>
          </a:xfrm>
        </p:spPr>
      </p:pic>
    </p:spTree>
    <p:extLst>
      <p:ext uri="{BB962C8B-B14F-4D97-AF65-F5344CB8AC3E}">
        <p14:creationId xmlns:p14="http://schemas.microsoft.com/office/powerpoint/2010/main" val="2443855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16871-19E7-B0A7-96AF-4353151B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8747"/>
            <a:ext cx="9372600" cy="1062305"/>
          </a:xfrm>
        </p:spPr>
        <p:txBody>
          <a:bodyPr/>
          <a:lstStyle/>
          <a:p>
            <a:r>
              <a:rPr lang="es-MX" dirty="0"/>
              <a:t>Ruta de Acompañamiento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181B4C0-23E0-FF3F-BB5F-2550BD978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7945"/>
              </p:ext>
            </p:extLst>
          </p:nvPr>
        </p:nvGraphicFramePr>
        <p:xfrm>
          <a:off x="2061882" y="1745696"/>
          <a:ext cx="9372600" cy="33666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4520">
                  <a:extLst>
                    <a:ext uri="{9D8B030D-6E8A-4147-A177-3AD203B41FA5}">
                      <a16:colId xmlns:a16="http://schemas.microsoft.com/office/drawing/2014/main" val="2002224517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878671831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13832494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116291251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60754974"/>
                    </a:ext>
                  </a:extLst>
                </a:gridCol>
              </a:tblGrid>
              <a:tr h="190286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Materia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Formación Universitaria A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kern="1200" dirty="0">
                          <a:solidFill>
                            <a:schemeClr val="lt1"/>
                          </a:solidFill>
                          <a:effectLst/>
                        </a:rPr>
                        <a:t>Tutoría intermedia 1</a:t>
                      </a:r>
                      <a:endParaRPr lang="es-MX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kern="1200" dirty="0">
                          <a:solidFill>
                            <a:schemeClr val="lt1"/>
                          </a:solidFill>
                          <a:effectLst/>
                        </a:rPr>
                        <a:t>Tutoría intermedia 2</a:t>
                      </a:r>
                      <a:endParaRPr lang="es-MX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Formación Universitaria B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60133"/>
                  </a:ext>
                </a:extLst>
              </a:tr>
              <a:tr h="731871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Clave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kern="1200" dirty="0">
                          <a:solidFill>
                            <a:schemeClr val="dk1"/>
                          </a:solidFill>
                          <a:effectLst/>
                        </a:rPr>
                        <a:t>CUL1411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kern="1200" dirty="0">
                          <a:solidFill>
                            <a:schemeClr val="dk1"/>
                          </a:solidFill>
                          <a:effectLst/>
                        </a:rPr>
                        <a:t>TUTO0405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kern="1200" dirty="0">
                          <a:solidFill>
                            <a:schemeClr val="dk1"/>
                          </a:solidFill>
                          <a:effectLst/>
                        </a:rPr>
                        <a:t>TUTO0406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kern="1200" dirty="0">
                          <a:solidFill>
                            <a:schemeClr val="dk1"/>
                          </a:solidFill>
                          <a:effectLst/>
                        </a:rPr>
                        <a:t>CUL1412</a:t>
                      </a:r>
                      <a:endParaRPr lang="es-MX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751954"/>
                  </a:ext>
                </a:extLst>
              </a:tr>
              <a:tr h="731871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Prerrequisito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kern="1200" dirty="0">
                          <a:solidFill>
                            <a:schemeClr val="dk1"/>
                          </a:solidFill>
                          <a:effectLst/>
                        </a:rPr>
                        <a:t>CUL1411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kern="1200" dirty="0">
                          <a:solidFill>
                            <a:schemeClr val="dk1"/>
                          </a:solidFill>
                          <a:effectLst/>
                        </a:rPr>
                        <a:t>TUTO0405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kern="1200" dirty="0">
                          <a:solidFill>
                            <a:schemeClr val="dk1"/>
                          </a:solidFill>
                          <a:effectLst/>
                        </a:rPr>
                        <a:t>TUTO0406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0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29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80A6E-874E-EBDC-5A6B-A8EAA020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C3DE1-3781-C311-A855-51A04268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8747"/>
            <a:ext cx="9372600" cy="1062305"/>
          </a:xfrm>
        </p:spPr>
        <p:txBody>
          <a:bodyPr/>
          <a:lstStyle/>
          <a:p>
            <a:r>
              <a:rPr lang="es-MX" dirty="0"/>
              <a:t>Ruta de Liderazgo</a:t>
            </a:r>
          </a:p>
        </p:txBody>
      </p:sp>
      <p:pic>
        <p:nvPicPr>
          <p:cNvPr id="6" name="Marcador de contenido 5" descr="Texto&#10;&#10;El contenido generado por IA puede ser incorrecto.">
            <a:extLst>
              <a:ext uri="{FF2B5EF4-FFF2-40B4-BE49-F238E27FC236}">
                <a16:creationId xmlns:a16="http://schemas.microsoft.com/office/drawing/2014/main" id="{7E0B77ED-F9A1-5FD0-C41D-7314DE36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5" y="1571052"/>
            <a:ext cx="5427114" cy="4470376"/>
          </a:xfrm>
        </p:spPr>
      </p:pic>
    </p:spTree>
    <p:extLst>
      <p:ext uri="{BB962C8B-B14F-4D97-AF65-F5344CB8AC3E}">
        <p14:creationId xmlns:p14="http://schemas.microsoft.com/office/powerpoint/2010/main" val="131572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FDB08-DC3B-0FAC-8267-68BACC3D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402" y="295716"/>
            <a:ext cx="9372600" cy="1062305"/>
          </a:xfrm>
        </p:spPr>
        <p:txBody>
          <a:bodyPr>
            <a:normAutofit/>
          </a:bodyPr>
          <a:lstStyle/>
          <a:p>
            <a:r>
              <a:rPr lang="es-MX" dirty="0"/>
              <a:t>Competencias Digitales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81736AC-D235-F22B-0919-B89FD84F2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653"/>
              </p:ext>
            </p:extLst>
          </p:nvPr>
        </p:nvGraphicFramePr>
        <p:xfrm>
          <a:off x="2336801" y="1358021"/>
          <a:ext cx="8963803" cy="4127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9619">
                  <a:extLst>
                    <a:ext uri="{9D8B030D-6E8A-4147-A177-3AD203B41FA5}">
                      <a16:colId xmlns:a16="http://schemas.microsoft.com/office/drawing/2014/main" val="3718214667"/>
                    </a:ext>
                  </a:extLst>
                </a:gridCol>
                <a:gridCol w="3466250">
                  <a:extLst>
                    <a:ext uri="{9D8B030D-6E8A-4147-A177-3AD203B41FA5}">
                      <a16:colId xmlns:a16="http://schemas.microsoft.com/office/drawing/2014/main" val="3927443630"/>
                    </a:ext>
                  </a:extLst>
                </a:gridCol>
                <a:gridCol w="2987934">
                  <a:extLst>
                    <a:ext uri="{9D8B030D-6E8A-4147-A177-3AD203B41FA5}">
                      <a16:colId xmlns:a16="http://schemas.microsoft.com/office/drawing/2014/main" val="2061856083"/>
                    </a:ext>
                  </a:extLst>
                </a:gridCol>
              </a:tblGrid>
              <a:tr h="41001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BLOQUE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453253"/>
                  </a:ext>
                </a:extLst>
              </a:tr>
              <a:tr h="738031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Bloque 1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CAD0401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Competencias digitales general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072317"/>
                  </a:ext>
                </a:extLst>
              </a:tr>
              <a:tr h="139405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Bloque 2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CAD0415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Ecosistema Tecnológico Integral para Abogados Digitales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294004"/>
                  </a:ext>
                </a:extLst>
              </a:tr>
              <a:tr h="129297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Bloque 3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de preparación para certificaciones que complementarán tus </a:t>
                      </a:r>
                      <a:r>
                        <a:rPr lang="es-MX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competencias digitales</a:t>
                      </a:r>
                      <a:r>
                        <a:rPr lang="es-MX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en el </a:t>
                      </a:r>
                      <a:r>
                        <a:rPr lang="es-MX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ámbito profesional.</a:t>
                      </a:r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90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81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CEEC-3473-4E75-ED83-D921BE0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Además deberás cubrir: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96412FB-1A09-6BDD-F3EC-CE9957EB8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936488"/>
              </p:ext>
            </p:extLst>
          </p:nvPr>
        </p:nvGraphicFramePr>
        <p:xfrm>
          <a:off x="2209800" y="1636713"/>
          <a:ext cx="9372600" cy="371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809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BE165-04D7-98C0-E775-E1695C79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Para que las 80 hrs de prácticas profesionales se vean reflejadas deberás tener acreditadas las siguientes materias: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E103E3-FDEF-5C8A-133C-C2B8468BE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45" y="2123281"/>
            <a:ext cx="919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8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5F7EECA0-E3FA-5D0D-5A9F-13AAFC2D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55" y="156706"/>
            <a:ext cx="9040487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C141DB-C3F1-365A-4B9B-DA7459F6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" y="72176"/>
            <a:ext cx="11294110" cy="67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4D785E-1D6D-9440-ACE9-8956FF0CC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30033"/>
              </p:ext>
            </p:extLst>
          </p:nvPr>
        </p:nvGraphicFramePr>
        <p:xfrm>
          <a:off x="2077527" y="440811"/>
          <a:ext cx="9487620" cy="50140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2828">
                  <a:extLst>
                    <a:ext uri="{9D8B030D-6E8A-4147-A177-3AD203B41FA5}">
                      <a16:colId xmlns:a16="http://schemas.microsoft.com/office/drawing/2014/main" val="3734614701"/>
                    </a:ext>
                  </a:extLst>
                </a:gridCol>
                <a:gridCol w="6354792">
                  <a:extLst>
                    <a:ext uri="{9D8B030D-6E8A-4147-A177-3AD203B41FA5}">
                      <a16:colId xmlns:a16="http://schemas.microsoft.com/office/drawing/2014/main" val="1820973356"/>
                    </a:ext>
                  </a:extLst>
                </a:gridCol>
              </a:tblGrid>
              <a:tr h="423117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Para más información consulta las páginas web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543105"/>
                  </a:ext>
                </a:extLst>
              </a:tr>
              <a:tr h="56928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Facultad de 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2"/>
                        </a:rPr>
                        <a:t>https://facultadderecho.anahuacqro.edu.mx/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406288"/>
                  </a:ext>
                </a:extLst>
              </a:tr>
              <a:tr h="677511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Operación Académica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3"/>
                        </a:rPr>
                        <a:t>https://www.anahuac.mx/queretaro/vida-academica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089177"/>
                  </a:ext>
                </a:extLst>
              </a:tr>
              <a:tr h="5269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Centro de Lenguas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4"/>
                        </a:rPr>
                        <a:t>https://centrodelenguas.anahuacqro.edu.mx/requisito-ingles/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19857"/>
                  </a:ext>
                </a:extLst>
              </a:tr>
              <a:tr h="500989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Formación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5"/>
                        </a:rPr>
                        <a:t>https://www.anahuac.mx/queretaro/dafi-anahuac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825215"/>
                  </a:ext>
                </a:extLst>
              </a:tr>
              <a:tr h="500989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Servicios Escolares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6"/>
                        </a:rPr>
                        <a:t>https://www.anahuac.mx/queretaro/servicios-escolares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300797"/>
                  </a:ext>
                </a:extLst>
              </a:tr>
              <a:tr h="500989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Servicio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7"/>
                        </a:rPr>
                        <a:t>https://www.anahuac.mx/queretaro/servicio-social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041205"/>
                  </a:ext>
                </a:extLst>
              </a:tr>
              <a:tr h="423117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8"/>
                        </a:rPr>
                        <a:t>https://www.anahuac.mx/queretaro/costos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284356"/>
                  </a:ext>
                </a:extLst>
              </a:tr>
              <a:tr h="76161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Universidad Anáhuac Querétaro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hlinkClick r:id="rId9"/>
                        </a:rPr>
                        <a:t>https://www.anahuac.mx/queretaro/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08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8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abla&#10;&#10;El contenido generado por IA puede ser incorrecto.">
            <a:extLst>
              <a:ext uri="{FF2B5EF4-FFF2-40B4-BE49-F238E27FC236}">
                <a16:creationId xmlns:a16="http://schemas.microsoft.com/office/drawing/2014/main" id="{C2754748-79C5-1850-03F4-14853DEDE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59" y="1553591"/>
            <a:ext cx="9372600" cy="3489986"/>
          </a:xfrm>
        </p:spPr>
      </p:pic>
    </p:spTree>
    <p:extLst>
      <p:ext uri="{BB962C8B-B14F-4D97-AF65-F5344CB8AC3E}">
        <p14:creationId xmlns:p14="http://schemas.microsoft.com/office/powerpoint/2010/main" val="202766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1DD8B-4568-F863-D93E-F2E5FB08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b="0" dirty="0"/>
              <a:t>Bloque Anáhuac Obligatorio </a:t>
            </a:r>
            <a:endParaRPr lang="es-MX" dirty="0"/>
          </a:p>
        </p:txBody>
      </p:sp>
      <p:pic>
        <p:nvPicPr>
          <p:cNvPr id="5" name="Marcador de contenido 4" descr="Gráfico&#10;&#10;El contenido generado por IA puede ser incorrecto.">
            <a:extLst>
              <a:ext uri="{FF2B5EF4-FFF2-40B4-BE49-F238E27FC236}">
                <a16:creationId xmlns:a16="http://schemas.microsoft.com/office/drawing/2014/main" id="{5258ADAE-1841-1111-638E-CCBB2AD12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/>
          <a:stretch>
            <a:fillRect/>
          </a:stretch>
        </p:blipFill>
        <p:spPr>
          <a:xfrm>
            <a:off x="2209800" y="1846053"/>
            <a:ext cx="9372600" cy="3371109"/>
          </a:xfrm>
          <a:noFill/>
        </p:spPr>
      </p:pic>
    </p:spTree>
    <p:extLst>
      <p:ext uri="{BB962C8B-B14F-4D97-AF65-F5344CB8AC3E}">
        <p14:creationId xmlns:p14="http://schemas.microsoft.com/office/powerpoint/2010/main" val="125065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813C-AD10-4E3D-B72B-F52430179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28718-D6E7-386A-0C40-F4CBC222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sz="4400" b="0"/>
              <a:t>Bloque Interdisciplinario Obligatorio </a:t>
            </a:r>
            <a:endParaRPr lang="es-MX" sz="4400"/>
          </a:p>
        </p:txBody>
      </p:sp>
      <p:pic>
        <p:nvPicPr>
          <p:cNvPr id="7" name="Marcador de contenido 6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A82E0BDA-6A93-69E1-1C97-9DEB1D88A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85" y="2009613"/>
            <a:ext cx="10452903" cy="3005209"/>
          </a:xfrm>
          <a:noFill/>
        </p:spPr>
      </p:pic>
    </p:spTree>
    <p:extLst>
      <p:ext uri="{BB962C8B-B14F-4D97-AF65-F5344CB8AC3E}">
        <p14:creationId xmlns:p14="http://schemas.microsoft.com/office/powerpoint/2010/main" val="79535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BC54-3C20-B711-9033-1E72800B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0A61A-5A64-DB4C-77CF-FB0ED460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sz="4400" b="0" dirty="0"/>
              <a:t>Bloque Profesional Obligatorio </a:t>
            </a:r>
            <a:endParaRPr lang="es-MX" sz="4400" dirty="0"/>
          </a:p>
        </p:txBody>
      </p:sp>
      <p:pic>
        <p:nvPicPr>
          <p:cNvPr id="9" name="Imagen 8" descr="Tabla&#10;&#10;El contenido generado por IA puede ser incorrecto.">
            <a:extLst>
              <a:ext uri="{FF2B5EF4-FFF2-40B4-BE49-F238E27FC236}">
                <a16:creationId xmlns:a16="http://schemas.microsoft.com/office/drawing/2014/main" id="{90927C8B-8A93-75AF-AA4C-E6A6D5C86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2019" b="1"/>
          <a:stretch>
            <a:fillRect/>
          </a:stretch>
        </p:blipFill>
        <p:spPr>
          <a:xfrm>
            <a:off x="1362973" y="1897810"/>
            <a:ext cx="10410181" cy="31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ED621-7BC7-0DAD-9E42-779F6A685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50295-1307-0F00-BF1C-C0A02797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sz="4400" b="0"/>
              <a:t>Bloque Profesional Obligatorio </a:t>
            </a:r>
            <a:endParaRPr lang="es-MX" sz="4400" dirty="0"/>
          </a:p>
        </p:txBody>
      </p:sp>
      <p:pic>
        <p:nvPicPr>
          <p:cNvPr id="11" name="Imagen 10" descr="Imagen que contiene tren, estación&#10;&#10;El contenido generado por IA puede ser incorrecto.">
            <a:extLst>
              <a:ext uri="{FF2B5EF4-FFF2-40B4-BE49-F238E27FC236}">
                <a16:creationId xmlns:a16="http://schemas.microsoft.com/office/drawing/2014/main" id="{64714E25-9065-B652-0F92-29F1481DE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18" y="1828801"/>
            <a:ext cx="10466600" cy="36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64F9-D0FE-62F5-C4A9-B308FCB7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D8FA7-D3FF-93B9-6E73-FEDCB1AA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sz="4400" b="0"/>
              <a:t>Bloque Profesional Obligatorio </a:t>
            </a:r>
            <a:endParaRPr lang="es-MX" sz="4400" dirty="0"/>
          </a:p>
        </p:txBody>
      </p:sp>
      <p:pic>
        <p:nvPicPr>
          <p:cNvPr id="4" name="Imagen 3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17AA2ABC-F16B-642D-273A-D4912DF42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70" y="2140651"/>
            <a:ext cx="10446377" cy="28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70747-A171-ADD6-2F9D-6378095E0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D490C-4D81-3504-ECB4-C6FEAEFD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519" y="5523710"/>
            <a:ext cx="9372600" cy="1062305"/>
          </a:xfrm>
        </p:spPr>
        <p:txBody>
          <a:bodyPr anchor="ctr">
            <a:normAutofit/>
          </a:bodyPr>
          <a:lstStyle/>
          <a:p>
            <a:r>
              <a:rPr lang="es-MX" sz="4400" b="0" dirty="0"/>
              <a:t>Bloque Profesional Obligatorio </a:t>
            </a:r>
            <a:endParaRPr lang="es-MX" sz="4400" dirty="0"/>
          </a:p>
        </p:txBody>
      </p:sp>
      <p:pic>
        <p:nvPicPr>
          <p:cNvPr id="11" name="Marcador de contenido 10" descr="Tabla&#10;&#10;El contenido generado por IA puede ser incorrecto.">
            <a:extLst>
              <a:ext uri="{FF2B5EF4-FFF2-40B4-BE49-F238E27FC236}">
                <a16:creationId xmlns:a16="http://schemas.microsoft.com/office/drawing/2014/main" id="{6255777E-C3FD-66C3-560C-0A77FC39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97" y="624683"/>
            <a:ext cx="8985310" cy="4807930"/>
          </a:xfrm>
        </p:spPr>
      </p:pic>
    </p:spTree>
    <p:extLst>
      <p:ext uri="{BB962C8B-B14F-4D97-AF65-F5344CB8AC3E}">
        <p14:creationId xmlns:p14="http://schemas.microsoft.com/office/powerpoint/2010/main" val="311854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024 PRESENTACIÓN CLASE DPROCESAL LABO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481</Words>
  <Application>Microsoft Macintosh PowerPoint</Application>
  <PresentationFormat>Panorámica</PresentationFormat>
  <Paragraphs>99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Corbel</vt:lpstr>
      <vt:lpstr>Tema de Office</vt:lpstr>
      <vt:lpstr>2024 PRESENTACIÓN CLASE DPROCESAL LABORAL</vt:lpstr>
      <vt:lpstr> PLAN DE ESTUDIOS LC-DERE-2020</vt:lpstr>
      <vt:lpstr>Presentación de PowerPoint</vt:lpstr>
      <vt:lpstr>Presentación de PowerPoint</vt:lpstr>
      <vt:lpstr>Bloque Anáhuac Obligatorio </vt:lpstr>
      <vt:lpstr>Bloque Interdisciplinario Obligatorio </vt:lpstr>
      <vt:lpstr>Bloque Profesional Obligatorio </vt:lpstr>
      <vt:lpstr>Bloque Profesional Obligatorio </vt:lpstr>
      <vt:lpstr>Bloque Profesional Obligatorio </vt:lpstr>
      <vt:lpstr>Bloque Profesional Obligatorio </vt:lpstr>
      <vt:lpstr>Bloque Profesional Obligatorio </vt:lpstr>
      <vt:lpstr>Bloque Profesional Materias con Enfoque Regional. 12cr.</vt:lpstr>
      <vt:lpstr>Presentación de PowerPoint</vt:lpstr>
      <vt:lpstr>Catálogo de MINOR  para alumnos Lic. en Derecho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Ruta de Acompañamiento</vt:lpstr>
      <vt:lpstr>Ruta de Liderazgo</vt:lpstr>
      <vt:lpstr>Competencias Digitales</vt:lpstr>
      <vt:lpstr>Además deberás cubrir:</vt:lpstr>
      <vt:lpstr>Para que las 80 hrs de prácticas profesionales se vean reflejadas deberás tener acreditadas las siguientes materias: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Carolina Castañeda Méndez</dc:creator>
  <cp:lastModifiedBy>Sandra Carolina Castañeda Méndez</cp:lastModifiedBy>
  <cp:revision>1</cp:revision>
  <dcterms:created xsi:type="dcterms:W3CDTF">2025-05-05T18:41:01Z</dcterms:created>
  <dcterms:modified xsi:type="dcterms:W3CDTF">2026-05-14T00:16:24Z</dcterms:modified>
</cp:coreProperties>
</file>